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65" r:id="rId4"/>
    <p:sldId id="260" r:id="rId5"/>
    <p:sldId id="262" r:id="rId6"/>
    <p:sldId id="263" r:id="rId7"/>
    <p:sldId id="266" r:id="rId8"/>
    <p:sldId id="264" r:id="rId9"/>
    <p:sldId id="280" r:id="rId10"/>
    <p:sldId id="272" r:id="rId11"/>
    <p:sldId id="273" r:id="rId12"/>
    <p:sldId id="274" r:id="rId13"/>
    <p:sldId id="275" r:id="rId14"/>
    <p:sldId id="270" r:id="rId15"/>
    <p:sldId id="277" r:id="rId16"/>
    <p:sldId id="278" r:id="rId17"/>
    <p:sldId id="258" r:id="rId18"/>
    <p:sldId id="267" r:id="rId19"/>
    <p:sldId id="281" r:id="rId20"/>
    <p:sldId id="269" r:id="rId21"/>
    <p:sldId id="282" r:id="rId22"/>
  </p:sldIdLst>
  <p:sldSz cx="12192000" cy="6858000"/>
  <p:notesSz cx="6800850" cy="99329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E9A5C-B62D-4A3E-ACD3-2C735F400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A196B9-2CC6-456C-BC63-7A97CF1F15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E90B9-D762-40E9-9BED-5A5265E8F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0E85-9B79-4909-9836-244B8D961395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9938F2-3A2D-4106-BFF4-C6CA2FDC3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29D674-E966-4088-8CE5-FC2FEF924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6671-F21C-44E4-8D48-8C12A030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82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6A8C8-2054-4F78-939C-4FEAC1AA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7AE7AD-59B8-4117-8C53-E892E7CE0C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DE1892-1CFB-43CF-9E29-AD2712656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0E85-9B79-4909-9836-244B8D961395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3D5FA-6933-4D14-9A0C-9D8A8FCFC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6FFE37-6050-4BD9-B6D0-7212C73D1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6671-F21C-44E4-8D48-8C12A030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584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CD00DA-0389-4E1E-AD81-FECBC3FFA2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247AF1-E08F-4AB1-8BF3-0FCE741F94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233D2-A434-4C12-A5A5-4F50C9134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0E85-9B79-4909-9836-244B8D961395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215C4-77EC-468E-A22B-951CDEC4C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E5103-8BE5-453C-96EF-E72AB36A7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6671-F21C-44E4-8D48-8C12A030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629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27F4D-9F48-46E6-92FE-2836894E3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FCB12-AD04-4AD0-83B8-F0F2075EE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1461B-E01C-4815-9980-3E274C643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0E85-9B79-4909-9836-244B8D961395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174BF-41EB-438B-9F38-172BEBC4A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4DB90-93EA-49D2-8E77-2A9A15D22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6671-F21C-44E4-8D48-8C12A030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265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771F8-0325-44DB-B8B4-B8156DB51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4E9A5-2D45-489A-9C02-F0909D69E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A5069-F5DB-42CA-9671-BB80EE646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0E85-9B79-4909-9836-244B8D961395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0F61C-2F5E-45D4-B7C9-C04B3EB7B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AD98D-C573-4AC3-B680-9A87A2FBB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6671-F21C-44E4-8D48-8C12A030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6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02150-DEB1-4D0E-A696-D585055B7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16603-4368-4C6C-A050-1AF650F3B4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5D158C-1A27-46E8-98C4-7AFE9EA3B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5AF31F-4A97-4F4B-9079-A73830028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0E85-9B79-4909-9836-244B8D961395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DA4376-1EB4-4D4A-9DF2-84E15E6E5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E869BB-C846-4635-BCAB-D24DD0E14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6671-F21C-44E4-8D48-8C12A030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197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4693A-A750-4A4F-A05F-F400BEBA9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5DDDE-C2A0-4DCB-A349-F1050D62F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18FDCC-9C66-4E1F-99EF-FEB7DE02AB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481E97-E3D0-47B8-B00E-F3006FBF16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E742EE-CC25-40C1-B46B-E7D5887715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C5E23-80D0-4D80-8C47-82DF582E2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0E85-9B79-4909-9836-244B8D961395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BEAA0E-AE6C-46D1-AD8E-D9A1AF58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4D56A0-AE17-47A2-BDB0-93FE13B10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6671-F21C-44E4-8D48-8C12A030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505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CE3FF-EE6F-408A-82A5-120830B13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0A0F67-564A-4A9B-B39A-4A2EC2810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0E85-9B79-4909-9836-244B8D961395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A6AA1F-CFA7-451F-AAAE-D38E5FAA8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0CDF2A-3BEE-4C4A-AE4C-E978F3B6E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6671-F21C-44E4-8D48-8C12A030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87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33B5CC-179B-405F-B637-0338128D5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0E85-9B79-4909-9836-244B8D961395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041586-AAA5-4751-BFB7-DA4F9CB40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DF15AC-2ED5-41A7-9AAE-7FF2D7078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6671-F21C-44E4-8D48-8C12A030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481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63A7E-F21E-43A1-8CA1-836606274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78DD7-3F33-4EBD-B5C7-E4EA83089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1255EE-FE07-4EC1-9D2E-E06A55607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E3E53C-D755-4F67-922B-8579C6E38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0E85-9B79-4909-9836-244B8D961395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466928-7A20-4EF8-8019-8586E1340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A584A8-0BB4-4952-8940-D29D5AFE6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6671-F21C-44E4-8D48-8C12A030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50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5C404-D44C-4EAB-A3A2-25A5FF2AE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78702-AFD7-4CBA-9335-7AFA2839A6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CA90A9-B377-42EA-8308-DAB5F57F16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A82A90-94DD-43B8-9793-CE990971C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0E85-9B79-4909-9836-244B8D961395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507EC5-910E-4345-A264-120D47A1D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BCE032-6236-4845-9B76-924747BC0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6671-F21C-44E4-8D48-8C12A030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6491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738F61-C1AA-4E42-80A7-018460638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087139-7B93-4588-B4D6-511643825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8338B-BEA1-4B17-A4AD-3B1DA45793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60E85-9B79-4909-9836-244B8D961395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FC381-DACF-4FAC-9CA2-214B9148F6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47CF9-A255-4EBD-B60D-A614E507E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F6671-F21C-44E4-8D48-8C12A030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5970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B6E608-4685-47DB-BD75-E20D6F82E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6954"/>
            <a:ext cx="12192000" cy="586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521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9A83FB-E669-4ED9-8D58-340D2E041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022" y="0"/>
            <a:ext cx="8641317" cy="655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771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C19766-56FF-48B4-9947-56A336D7C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59" y="506199"/>
            <a:ext cx="9395669" cy="584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158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0434C9-337F-4704-B326-4505BB3D8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81" y="77598"/>
            <a:ext cx="9939119" cy="695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57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AFB2BD-9DE3-4591-BAC0-F6FBF36C1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30" y="263073"/>
            <a:ext cx="9723715" cy="677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059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18DFEA-81F9-4C51-9F9A-45DCEA6BB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475" y="423862"/>
            <a:ext cx="4231954" cy="60102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8F4A35-BA81-4369-9584-BA748C998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63" y="0"/>
            <a:ext cx="67596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670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CD5B8-02AD-4B86-AD15-B97ED5E7F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Key points for packing: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34EB3-BD51-4744-9FB7-18C65B215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Please pack with your child so that they know what is in their bag. Make sure they can carry it too.</a:t>
            </a:r>
          </a:p>
          <a:p>
            <a:r>
              <a:rPr lang="en-GB" dirty="0">
                <a:latin typeface="Comic Sans MS" panose="030F0702030302020204" pitchFamily="66" charset="0"/>
              </a:rPr>
              <a:t>Remember- one case and one hand luggage only</a:t>
            </a:r>
          </a:p>
          <a:p>
            <a:r>
              <a:rPr lang="en-GB" dirty="0">
                <a:latin typeface="Comic Sans MS" panose="030F0702030302020204" pitchFamily="66" charset="0"/>
              </a:rPr>
              <a:t>Ensure plenty of clothing is packed and at least 3 pairs of shoes.</a:t>
            </a:r>
          </a:p>
          <a:p>
            <a:r>
              <a:rPr lang="en-GB" dirty="0">
                <a:latin typeface="Comic Sans MS" panose="030F0702030302020204" pitchFamily="66" charset="0"/>
              </a:rPr>
              <a:t>2 towels must be brought.</a:t>
            </a:r>
          </a:p>
          <a:p>
            <a:r>
              <a:rPr lang="en-GB" dirty="0">
                <a:latin typeface="Comic Sans MS" panose="030F0702030302020204" pitchFamily="66" charset="0"/>
              </a:rPr>
              <a:t>Ensure only roll-on deodorants are packed.</a:t>
            </a:r>
          </a:p>
          <a:p>
            <a:r>
              <a:rPr lang="en-GB" dirty="0">
                <a:latin typeface="Comic Sans MS" panose="030F0702030302020204" pitchFamily="66" charset="0"/>
              </a:rPr>
              <a:t>Don’t forget sleeping bags, pillow and pillow cases. </a:t>
            </a:r>
          </a:p>
          <a:p>
            <a:r>
              <a:rPr lang="en-GB" dirty="0">
                <a:latin typeface="Comic Sans MS" panose="030F0702030302020204" pitchFamily="66" charset="0"/>
              </a:rPr>
              <a:t>Please provide your children with water bottles. </a:t>
            </a:r>
          </a:p>
          <a:p>
            <a:r>
              <a:rPr lang="en-GB" b="1" dirty="0">
                <a:latin typeface="Comic Sans MS" panose="030F0702030302020204" pitchFamily="66" charset="0"/>
              </a:rPr>
              <a:t>No electronics! </a:t>
            </a:r>
            <a:r>
              <a:rPr lang="en-GB" dirty="0">
                <a:latin typeface="Comic Sans MS" panose="030F0702030302020204" pitchFamily="66" charset="0"/>
              </a:rPr>
              <a:t>We will post photographs on our Facebook page so that you can all the fun we’re having.</a:t>
            </a:r>
          </a:p>
          <a:p>
            <a:pPr marL="0" indent="0">
              <a:buNone/>
            </a:pP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752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BB72C-8FD3-4EDD-8BE6-783B27BEA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Medical Needs: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C9248-E2C0-456E-AC7A-4A5C655CE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Please keep us up to date of any medication that your child is taking.</a:t>
            </a:r>
          </a:p>
          <a:p>
            <a:r>
              <a:rPr lang="en-GB" dirty="0">
                <a:latin typeface="Comic Sans MS" panose="030F0702030302020204" pitchFamily="66" charset="0"/>
              </a:rPr>
              <a:t>All medication (except inhalers) will be administered by a member of school staff.</a:t>
            </a:r>
          </a:p>
          <a:p>
            <a:r>
              <a:rPr lang="en-GB" dirty="0">
                <a:latin typeface="Comic Sans MS" panose="030F0702030302020204" pitchFamily="66" charset="0"/>
              </a:rPr>
              <a:t>Only prescribed medication is allowed. This includes antihistamines.</a:t>
            </a:r>
          </a:p>
          <a:p>
            <a:r>
              <a:rPr lang="en-GB" dirty="0">
                <a:latin typeface="Comic Sans MS" panose="030F0702030302020204" pitchFamily="66" charset="0"/>
              </a:rPr>
              <a:t>Please provide your child with a labelled bottle of sun cream. Children will apply their own sun cream. </a:t>
            </a:r>
          </a:p>
          <a:p>
            <a:r>
              <a:rPr lang="en-GB" dirty="0">
                <a:latin typeface="Comic Sans MS" panose="030F0702030302020204" pitchFamily="66" charset="0"/>
              </a:rPr>
              <a:t>First aid kit will be carried and will also be on site.</a:t>
            </a:r>
          </a:p>
          <a:p>
            <a:r>
              <a:rPr lang="en-GB" dirty="0">
                <a:latin typeface="Comic Sans MS" panose="030F0702030302020204" pitchFamily="66" charset="0"/>
              </a:rPr>
              <a:t>All staff are first aid trained. </a:t>
            </a:r>
          </a:p>
          <a:p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391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E96EFF-270F-494F-893C-3EC23B1C7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139" y="246776"/>
            <a:ext cx="8963025" cy="6096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DBD42B-B079-48D6-91A8-E4D2E50BE83E}"/>
              </a:ext>
            </a:extLst>
          </p:cNvPr>
          <p:cNvSpPr txBox="1"/>
          <p:nvPr/>
        </p:nvSpPr>
        <p:spPr>
          <a:xfrm>
            <a:off x="9419832" y="1115736"/>
            <a:ext cx="262575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All dietary requirements have been passed onto Lockerbie Manor staff and we will ensure that these are met.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Please let us know of any dietary requirements that we may not already be aware of.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We will be requesting the menu in advance so that we can ensure dietary needs are met.</a:t>
            </a:r>
          </a:p>
        </p:txBody>
      </p:sp>
    </p:spTree>
    <p:extLst>
      <p:ext uri="{BB962C8B-B14F-4D97-AF65-F5344CB8AC3E}">
        <p14:creationId xmlns:p14="http://schemas.microsoft.com/office/powerpoint/2010/main" val="151691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CE6BE3-C806-4CEA-987B-ED591A450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12" y="842962"/>
            <a:ext cx="11001375" cy="51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637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64261-9DEA-44D3-BC0A-7B916C1C1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8146"/>
            <a:ext cx="10515600" cy="1325563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Room Allocations: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78846-C961-4235-AFA4-3CBE1E0278D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E8615D-7FAB-4EF6-98A8-DE922FD56F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601788"/>
            <a:ext cx="5513664" cy="4575175"/>
          </a:xfrm>
        </p:spPr>
        <p:txBody>
          <a:bodyPr>
            <a:normAutofit fontScale="77500" lnSpcReduction="20000"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Due to </a:t>
            </a:r>
            <a:r>
              <a:rPr lang="en-GB" dirty="0" err="1">
                <a:latin typeface="Comic Sans MS" panose="030F0702030302020204" pitchFamily="66" charset="0"/>
              </a:rPr>
              <a:t>Covid</a:t>
            </a:r>
            <a:r>
              <a:rPr lang="en-GB" dirty="0">
                <a:latin typeface="Comic Sans MS" panose="030F0702030302020204" pitchFamily="66" charset="0"/>
              </a:rPr>
              <a:t>, and the fact that the schools have not mixed as much this year, we will be keeping the children in rooms with their own classmates.</a:t>
            </a:r>
          </a:p>
          <a:p>
            <a:r>
              <a:rPr lang="en-GB" dirty="0">
                <a:latin typeface="Comic Sans MS" panose="030F0702030302020204" pitchFamily="66" charset="0"/>
              </a:rPr>
              <a:t>Children will be in rooms with those of the same gender.</a:t>
            </a:r>
          </a:p>
          <a:p>
            <a:r>
              <a:rPr lang="en-GB" dirty="0">
                <a:latin typeface="Comic Sans MS" panose="030F0702030302020204" pitchFamily="66" charset="0"/>
              </a:rPr>
              <a:t>Staff will consider friendship groups when allocating rooms, however we cannot guarantee that entire friendship groups will room together.</a:t>
            </a:r>
          </a:p>
          <a:p>
            <a:r>
              <a:rPr lang="en-GB" dirty="0">
                <a:latin typeface="Comic Sans MS" panose="030F0702030302020204" pitchFamily="66" charset="0"/>
              </a:rPr>
              <a:t>We will ask the children who they would like to share with and we try to accommodate this. Again, we cannot make any guarantees. </a:t>
            </a:r>
          </a:p>
          <a:p>
            <a:r>
              <a:rPr lang="en-GB" dirty="0">
                <a:latin typeface="Comic Sans MS" panose="030F0702030302020204" pitchFamily="66" charset="0"/>
              </a:rPr>
              <a:t>Adults room are within the vicinity of the children’s rooms.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447C41-49A5-4437-B7AE-562150C77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800" y="1825625"/>
            <a:ext cx="5121999" cy="283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093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B39010-D613-4D26-8EAA-314628477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71" y="516731"/>
            <a:ext cx="11560658" cy="582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802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3CB59E-EEE1-4E09-867B-D314A4F7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25" y="100667"/>
            <a:ext cx="12029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61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FD156-2ABB-4049-88D5-7844D1585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776614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6E8309-5532-44ED-98B9-447DB6730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" y="442912"/>
            <a:ext cx="11487150" cy="597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36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64E480-8063-4064-84B3-A35F25C95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62" y="529118"/>
            <a:ext cx="10048875" cy="558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29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8DB190-57D6-4CB9-B666-C2E42DDA9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709612"/>
            <a:ext cx="9144000" cy="543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46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C07428-F36F-48D1-8A03-6241AB33F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238125"/>
            <a:ext cx="11029950" cy="638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312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732452-4FEF-42C1-AB37-6A6BC12F3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633"/>
            <a:ext cx="12192000" cy="658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656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0A7A6F-CEB7-40FB-A296-A82C1435F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39" y="595400"/>
            <a:ext cx="9457721" cy="5667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374815-731C-40AC-A0CB-395465F28A2D}"/>
              </a:ext>
            </a:extLst>
          </p:cNvPr>
          <p:cNvSpPr txBox="1"/>
          <p:nvPr/>
        </p:nvSpPr>
        <p:spPr>
          <a:xfrm>
            <a:off x="9773175" y="1674674"/>
            <a:ext cx="24915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All activities are lead by fully trained and experienced staff at Lockerbie Manor.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Please arrive dressed for the first activity (not water-based).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Children may bring a hand luggage bag for the journey. 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540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7D3688-E2F0-4C38-B8BC-A8FDBD8BE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898" y="0"/>
            <a:ext cx="7048500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18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384</Words>
  <Application>Microsoft Office PowerPoint</Application>
  <PresentationFormat>Widescreen</PresentationFormat>
  <Paragraphs>33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points for packing:</vt:lpstr>
      <vt:lpstr>Medical Needs:</vt:lpstr>
      <vt:lpstr>PowerPoint Presentation</vt:lpstr>
      <vt:lpstr>PowerPoint Presentation</vt:lpstr>
      <vt:lpstr>Room Allocations:</vt:lpstr>
      <vt:lpstr>PowerPoint Presentation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Ashlee Callaghan</dc:creator>
  <cp:lastModifiedBy>Michael Glenton</cp:lastModifiedBy>
  <cp:revision>8</cp:revision>
  <cp:lastPrinted>2022-06-06T16:59:45Z</cp:lastPrinted>
  <dcterms:created xsi:type="dcterms:W3CDTF">2022-06-06T15:51:25Z</dcterms:created>
  <dcterms:modified xsi:type="dcterms:W3CDTF">2022-06-13T10:53:59Z</dcterms:modified>
</cp:coreProperties>
</file>