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5" r:id="rId4"/>
    <p:sldId id="260" r:id="rId5"/>
    <p:sldId id="262" r:id="rId6"/>
    <p:sldId id="263" r:id="rId7"/>
    <p:sldId id="266" r:id="rId8"/>
    <p:sldId id="264" r:id="rId9"/>
    <p:sldId id="280" r:id="rId10"/>
    <p:sldId id="272" r:id="rId11"/>
    <p:sldId id="273" r:id="rId12"/>
    <p:sldId id="274" r:id="rId13"/>
    <p:sldId id="275" r:id="rId14"/>
    <p:sldId id="270" r:id="rId15"/>
    <p:sldId id="277" r:id="rId16"/>
    <p:sldId id="278" r:id="rId17"/>
    <p:sldId id="258" r:id="rId18"/>
    <p:sldId id="267" r:id="rId19"/>
    <p:sldId id="281" r:id="rId20"/>
    <p:sldId id="269" r:id="rId21"/>
    <p:sldId id="282" r:id="rId22"/>
  </p:sldIdLst>
  <p:sldSz cx="12192000" cy="6858000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9A5C-B62D-4A3E-ACD3-2C735F40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196B9-2CC6-456C-BC63-7A97CF1F1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E90B9-D762-40E9-9BED-5A5265E8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938F2-3A2D-4106-BFF4-C6CA2FDC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9D674-E966-4088-8CE5-FC2FEF92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2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A8C8-2054-4F78-939C-4FEAC1A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AE7AD-59B8-4117-8C53-E892E7CE0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E1892-1CFB-43CF-9E29-AD271265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3D5FA-6933-4D14-9A0C-9D8A8FCF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FFE37-6050-4BD9-B6D0-7212C73D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84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CD00DA-0389-4E1E-AD81-FECBC3FFA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47AF1-E08F-4AB1-8BF3-0FCE741F9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233D2-A434-4C12-A5A5-4F50C913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15C4-77EC-468E-A22B-951CDEC4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5103-8BE5-453C-96EF-E72AB36A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2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7F4D-9F48-46E6-92FE-2836894E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CB12-AD04-4AD0-83B8-F0F2075EE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461B-E01C-4815-9980-3E274C64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74BF-41EB-438B-9F38-172BEBC4A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4DB90-93EA-49D2-8E77-2A9A15D2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71F8-0325-44DB-B8B4-B8156DB5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4E9A5-2D45-489A-9C02-F0909D69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A5069-F5DB-42CA-9671-BB80EE64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0F61C-2F5E-45D4-B7C9-C04B3EB7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D98D-C573-4AC3-B680-9A87A2FB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2150-DEB1-4D0E-A696-D585055B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6603-4368-4C6C-A050-1AF650F3B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D158C-1A27-46E8-98C4-7AFE9EA3B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AF31F-4A97-4F4B-9079-A7383002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A4376-1EB4-4D4A-9DF2-84E15E6E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869BB-C846-4635-BCAB-D24DD0E1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693A-A750-4A4F-A05F-F400BEBA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DDDE-C2A0-4DCB-A349-F1050D62F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8FDCC-9C66-4E1F-99EF-FEB7DE02A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81E97-E3D0-47B8-B00E-F3006FBF1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742EE-CC25-40C1-B46B-E7D588771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C5E23-80D0-4D80-8C47-82DF582E2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EAA0E-AE6C-46D1-AD8E-D9A1AF58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4D56A0-AE17-47A2-BDB0-93FE13B1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0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E3FF-EE6F-408A-82A5-120830B1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A0F67-564A-4A9B-B39A-4A2EC281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6AA1F-CFA7-451F-AAAE-D38E5FAA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CDF2A-3BEE-4C4A-AE4C-E978F3B6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33B5CC-179B-405F-B637-0338128D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41586-AAA5-4751-BFB7-DA4F9CB4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F15AC-2ED5-41A7-9AAE-7FF2D707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8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3A7E-F21E-43A1-8CA1-83660627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78DD7-3F33-4EBD-B5C7-E4EA8308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255EE-FE07-4EC1-9D2E-E06A55607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3E53C-D755-4F67-922B-8579C6E3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66928-7A20-4EF8-8019-8586E134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584A8-0BB4-4952-8940-D29D5AFE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0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C404-D44C-4EAB-A3A2-25A5FF2A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78702-AFD7-4CBA-9335-7AFA2839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A90A9-B377-42EA-8308-DAB5F57F1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82A90-94DD-43B8-9793-CE990971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07EC5-910E-4345-A264-120D47A1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CE032-6236-4845-9B76-924747BC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9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738F61-C1AA-4E42-80A7-01846063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87139-7B93-4588-B4D6-51164382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8338B-BEA1-4B17-A4AD-3B1DA4579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0E85-9B79-4909-9836-244B8D961395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C381-DACF-4FAC-9CA2-214B9148F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7CF9-A255-4EBD-B60D-A614E507E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6671-F21C-44E4-8D48-8C12A030D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7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6E608-4685-47DB-BD75-E20D6F82E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954"/>
            <a:ext cx="12192000" cy="58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A83FB-E669-4ED9-8D58-340D2E04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2" y="0"/>
            <a:ext cx="8641317" cy="65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7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19766-56FF-48B4-9947-56A336D7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9" y="506199"/>
            <a:ext cx="9395669" cy="58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434C9-337F-4704-B326-4505BB3D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1" y="77598"/>
            <a:ext cx="9939119" cy="69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FB2BD-9DE3-4591-BAC0-F6FBF36C1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0" y="263073"/>
            <a:ext cx="9723715" cy="67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8DFEA-81F9-4C51-9F9A-45DCEA6B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475" y="423862"/>
            <a:ext cx="4231954" cy="6010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8F4A35-BA81-4369-9584-BA748C998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63" y="0"/>
            <a:ext cx="6759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D5B8-02AD-4B86-AD15-B97ED5E7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Key points for packing: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4EB3-BD51-4744-9FB7-18C65B21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Please pack with your child so that they know what is in their bag. Make sure they can carry it too.</a:t>
            </a:r>
          </a:p>
          <a:p>
            <a:r>
              <a:rPr lang="en-GB" dirty="0">
                <a:latin typeface="Comic Sans MS" panose="030F0702030302020204" pitchFamily="66" charset="0"/>
              </a:rPr>
              <a:t>Remember- one case and one hand luggage only</a:t>
            </a:r>
          </a:p>
          <a:p>
            <a:r>
              <a:rPr lang="en-GB" dirty="0">
                <a:latin typeface="Comic Sans MS" panose="030F0702030302020204" pitchFamily="66" charset="0"/>
              </a:rPr>
              <a:t>Ensure plenty of clothing is packed and at least 3 pairs of shoes.</a:t>
            </a:r>
          </a:p>
          <a:p>
            <a:r>
              <a:rPr lang="en-GB" dirty="0">
                <a:latin typeface="Comic Sans MS" panose="030F0702030302020204" pitchFamily="66" charset="0"/>
              </a:rPr>
              <a:t>2 towels must be brought.</a:t>
            </a:r>
          </a:p>
          <a:p>
            <a:r>
              <a:rPr lang="en-GB" dirty="0">
                <a:latin typeface="Comic Sans MS" panose="030F0702030302020204" pitchFamily="66" charset="0"/>
              </a:rPr>
              <a:t>Ensure only roll-on deodorants are packed.</a:t>
            </a:r>
          </a:p>
          <a:p>
            <a:r>
              <a:rPr lang="en-GB" dirty="0">
                <a:latin typeface="Comic Sans MS" panose="030F0702030302020204" pitchFamily="66" charset="0"/>
              </a:rPr>
              <a:t>Don’t forget sleeping bags, pillow and pillow cases. </a:t>
            </a:r>
          </a:p>
          <a:p>
            <a:r>
              <a:rPr lang="en-GB" dirty="0">
                <a:latin typeface="Comic Sans MS" panose="030F0702030302020204" pitchFamily="66" charset="0"/>
              </a:rPr>
              <a:t>Please provide your children with water bottles. 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No electronics! </a:t>
            </a:r>
            <a:r>
              <a:rPr lang="en-GB" dirty="0">
                <a:latin typeface="Comic Sans MS" panose="030F0702030302020204" pitchFamily="66" charset="0"/>
              </a:rPr>
              <a:t>We will post photographs on our Facebook page so that you can all the fun we’re having.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5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B72C-8FD3-4EDD-8BE6-783B27BE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Medical Needs: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C9248-E2C0-456E-AC7A-4A5C655CE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Please keep us up to date of any medication that your child is taking.</a:t>
            </a:r>
          </a:p>
          <a:p>
            <a:r>
              <a:rPr lang="en-GB" dirty="0">
                <a:latin typeface="Comic Sans MS" panose="030F0702030302020204" pitchFamily="66" charset="0"/>
              </a:rPr>
              <a:t>All medication (except inhalers) will be administered by a member of school staff.</a:t>
            </a:r>
          </a:p>
          <a:p>
            <a:r>
              <a:rPr lang="en-GB" dirty="0">
                <a:latin typeface="Comic Sans MS" panose="030F0702030302020204" pitchFamily="66" charset="0"/>
              </a:rPr>
              <a:t>Only prescribed medication is allowed. This includes antihistamines.</a:t>
            </a:r>
          </a:p>
          <a:p>
            <a:r>
              <a:rPr lang="en-GB" dirty="0">
                <a:latin typeface="Comic Sans MS" panose="030F0702030302020204" pitchFamily="66" charset="0"/>
              </a:rPr>
              <a:t>Please provide your child with a labelled bottle of sun cream. Children will apply their own sun cream. </a:t>
            </a:r>
          </a:p>
          <a:p>
            <a:r>
              <a:rPr lang="en-GB" dirty="0">
                <a:latin typeface="Comic Sans MS" panose="030F0702030302020204" pitchFamily="66" charset="0"/>
              </a:rPr>
              <a:t>First aid kit will be carried and will also be on site.</a:t>
            </a:r>
          </a:p>
          <a:p>
            <a:r>
              <a:rPr lang="en-GB" dirty="0">
                <a:latin typeface="Comic Sans MS" panose="030F0702030302020204" pitchFamily="66" charset="0"/>
              </a:rPr>
              <a:t>All staff are first aid trained.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9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96EFF-270F-494F-893C-3EC23B1C7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9" y="246776"/>
            <a:ext cx="8963025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BD42B-B079-48D6-91A8-E4D2E50BE83E}"/>
              </a:ext>
            </a:extLst>
          </p:cNvPr>
          <p:cNvSpPr txBox="1"/>
          <p:nvPr/>
        </p:nvSpPr>
        <p:spPr>
          <a:xfrm>
            <a:off x="9419832" y="1115736"/>
            <a:ext cx="26257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All dietary requirements have been passed onto Lockerbie Manor staff and we will ensure that these are met.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Please let us know of any dietary requirements that we may not already be aware of.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We will be requesting the menu in advance so that we can ensure dietary needs are met.</a:t>
            </a:r>
          </a:p>
        </p:txBody>
      </p:sp>
    </p:spTree>
    <p:extLst>
      <p:ext uri="{BB962C8B-B14F-4D97-AF65-F5344CB8AC3E}">
        <p14:creationId xmlns:p14="http://schemas.microsoft.com/office/powerpoint/2010/main" val="15169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E6BE3-C806-4CEA-987B-ED591A45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842962"/>
            <a:ext cx="110013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3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4261-9DEA-44D3-BC0A-7B916C1C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146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Room Allocations: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78846-C961-4235-AFA4-3CBE1E027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8615D-7FAB-4EF6-98A8-DE922FD56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01788"/>
            <a:ext cx="5513664" cy="4575175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Due to </a:t>
            </a:r>
            <a:r>
              <a:rPr lang="en-GB" dirty="0" err="1">
                <a:latin typeface="Comic Sans MS" panose="030F0702030302020204" pitchFamily="66" charset="0"/>
              </a:rPr>
              <a:t>Covid</a:t>
            </a:r>
            <a:r>
              <a:rPr lang="en-GB" dirty="0">
                <a:latin typeface="Comic Sans MS" panose="030F0702030302020204" pitchFamily="66" charset="0"/>
              </a:rPr>
              <a:t>, and the fact that the schools have not mixed as much this year, we will be keeping the children in rooms with their own classmates.</a:t>
            </a:r>
          </a:p>
          <a:p>
            <a:r>
              <a:rPr lang="en-GB" dirty="0">
                <a:latin typeface="Comic Sans MS" panose="030F0702030302020204" pitchFamily="66" charset="0"/>
              </a:rPr>
              <a:t>Children will be in rooms with those of the same gender.</a:t>
            </a:r>
          </a:p>
          <a:p>
            <a:r>
              <a:rPr lang="en-GB" dirty="0">
                <a:latin typeface="Comic Sans MS" panose="030F0702030302020204" pitchFamily="66" charset="0"/>
              </a:rPr>
              <a:t>Staff will consider friendship groups when allocating rooms, however we cannot guarantee that entire friendship groups will room together.</a:t>
            </a:r>
          </a:p>
          <a:p>
            <a:r>
              <a:rPr lang="en-GB" dirty="0">
                <a:latin typeface="Comic Sans MS" panose="030F0702030302020204" pitchFamily="66" charset="0"/>
              </a:rPr>
              <a:t>We will ask the children who they would like to share with and we try to accommodate this. Again, we cannot make any guarantees. </a:t>
            </a:r>
          </a:p>
          <a:p>
            <a:r>
              <a:rPr lang="en-GB" dirty="0">
                <a:latin typeface="Comic Sans MS" panose="030F0702030302020204" pitchFamily="66" charset="0"/>
              </a:rPr>
              <a:t>Adults room are within the vicinity of the children’s rooms.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447C41-49A5-4437-B7AE-562150C7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00" y="1825625"/>
            <a:ext cx="5121999" cy="28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39010-D613-4D26-8EAA-314628477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1" y="516731"/>
            <a:ext cx="11560658" cy="58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2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3CB59E-EEE1-4E09-867B-D314A4F79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" y="100667"/>
            <a:ext cx="12029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6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D156-2ABB-4049-88D5-7844D158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7661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E8309-5532-44ED-98B9-447DB6730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442912"/>
            <a:ext cx="114871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3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4E480-8063-4064-84B3-A35F25C9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529118"/>
            <a:ext cx="100488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DB190-57D6-4CB9-B666-C2E42DDA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09612"/>
            <a:ext cx="9144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4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07428-F36F-48D1-8A03-6241AB33F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238125"/>
            <a:ext cx="110299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1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732452-4FEF-42C1-AB37-6A6BC12F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33"/>
            <a:ext cx="12192000" cy="65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A7A6F-CEB7-40FB-A296-A82C1435F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9" y="595400"/>
            <a:ext cx="9457721" cy="56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374815-731C-40AC-A0CB-395465F28A2D}"/>
              </a:ext>
            </a:extLst>
          </p:cNvPr>
          <p:cNvSpPr txBox="1"/>
          <p:nvPr/>
        </p:nvSpPr>
        <p:spPr>
          <a:xfrm>
            <a:off x="9773175" y="1674674"/>
            <a:ext cx="2491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All activities are lead by fully trained and experienced staff at Lockerbie Manor.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Please arrive dressed for the first activity (not water-based).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Children may bring a hand luggage bag for the journey.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4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D3688-E2F0-4C38-B8BC-A8FDBD8BE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98" y="0"/>
            <a:ext cx="70485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1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384</Words>
  <Application>Microsoft Office PowerPoint</Application>
  <PresentationFormat>Widescreen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 for packing:</vt:lpstr>
      <vt:lpstr>Medical Needs:</vt:lpstr>
      <vt:lpstr>PowerPoint Presentation</vt:lpstr>
      <vt:lpstr>PowerPoint Presentation</vt:lpstr>
      <vt:lpstr>Room Allocations: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Ashlee Callaghan</dc:creator>
  <cp:lastModifiedBy>Michael Glenton</cp:lastModifiedBy>
  <cp:revision>8</cp:revision>
  <cp:lastPrinted>2022-06-06T16:59:45Z</cp:lastPrinted>
  <dcterms:created xsi:type="dcterms:W3CDTF">2022-06-06T15:51:25Z</dcterms:created>
  <dcterms:modified xsi:type="dcterms:W3CDTF">2022-06-13T10:53:59Z</dcterms:modified>
</cp:coreProperties>
</file>