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4" r:id="rId5"/>
    <p:sldId id="257" r:id="rId6"/>
    <p:sldId id="258" r:id="rId7"/>
    <p:sldId id="260" r:id="rId8"/>
    <p:sldId id="261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2" d="100"/>
          <a:sy n="62" d="100"/>
        </p:scale>
        <p:origin x="44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E7F70-66D7-83FF-F2D5-E18E81DAB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DA5253-BED8-7DE3-54CD-E1BDF498B4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72B07-9C56-A619-AF8B-41E13092A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4976-1276-4D9A-863A-681153AB57DE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187D5-8A6A-85E5-AC76-D50109B51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C9847-F4A2-454D-5218-F5A422EAD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A118-FA15-4075-9A8C-B40364522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810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5223D-3243-8EBF-12A4-5CA26D23A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94119C-2242-5A87-BCB8-81E0DEF7F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72905-2E27-9668-A7FC-948150ED8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4976-1276-4D9A-863A-681153AB57DE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86748-865A-6B23-5E27-EEAB55E3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E331B-77C0-7B26-C633-E59E01262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A118-FA15-4075-9A8C-B40364522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235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92EE1B-CA37-71F6-5622-5B171CAF5A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11A0FE-C377-89D8-7B6F-D89989D68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80A38-98F0-CEB0-3E88-E3EF6F4BD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4976-1276-4D9A-863A-681153AB57DE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23E6B-9136-05FD-A7BC-2E2A4A661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C94F1-EE92-CB9D-90F8-69CF454E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A118-FA15-4075-9A8C-B40364522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865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5920A-5D5B-89F1-6D0C-BFF5CF7A3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C47B3-B770-3EE1-7B37-92100D5D2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C65A8-F3FD-D662-0783-D41D427A1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4976-1276-4D9A-863A-681153AB57DE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C71A9-9DA5-A3BB-6203-231E95FB9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1D220-78B0-5313-6A74-A18793C18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A118-FA15-4075-9A8C-B40364522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739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A45A1-CF5E-0CC0-2861-DD3118FF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C5512-4B94-4D91-6E62-E0765A7E2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A6ACF-D0ED-E21C-E603-E76D5006F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4976-1276-4D9A-863A-681153AB57DE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E002D-FC16-F6E4-8E70-209FC58E8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ECDA2-0072-7ABA-9BF6-518F9D28D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A118-FA15-4075-9A8C-B40364522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661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9DEBC-5171-5002-9D41-BB128C64D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CCC45-108B-9B5D-4C92-AE48E32436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80844-EF13-C151-E69A-E7CB92FA30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6D12D6-6064-AF1B-6EDE-C384A65E0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4976-1276-4D9A-863A-681153AB57DE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F2C166-F42C-AABE-694D-21390FB30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36FB61-53C8-F211-C431-C9563AE9E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A118-FA15-4075-9A8C-B40364522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530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295C5-FE1D-EFE1-5DC6-32DEB70BE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6B40D-7844-E45C-EDC8-3FCC8427B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06FE1F-8AD0-A3F1-C6D1-F5D954AB7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9567BA-BD58-5A25-B9B2-DE66C33385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CC6007-4570-B7E2-9897-C0D30C89F5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5ACCA5-E0C3-EF27-3FC4-DC22062F0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4976-1276-4D9A-863A-681153AB57DE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0DE1B9-D917-711B-D269-1CF5230C2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58DEB2-A4AD-F944-9C7C-C8A0085E1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A118-FA15-4075-9A8C-B40364522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398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1FB6-EAFF-D7E6-2472-49A18E900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B9D08F-ED57-EDAD-BBFB-39DD179C3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4976-1276-4D9A-863A-681153AB57DE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1AC09A-57AE-3B0F-088E-E02D1AF9D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7F4F17-6A1A-03C8-7B9F-571C5000B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A118-FA15-4075-9A8C-B40364522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845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7D173A-7BD8-874B-B18A-E26D443EA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4976-1276-4D9A-863A-681153AB57DE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4F4C6-C890-84CB-D7DF-8E6116D9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432BB-B738-8477-7344-D4243E1D6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A118-FA15-4075-9A8C-B40364522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20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6F8FE-999A-E330-D0AF-7CF1B423D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107B0-66B9-CF74-B39F-725FFC56E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CA8503-8035-ECD6-D62E-46241D7A7B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ABB02C-9CDB-904B-E095-D796CB0A8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4976-1276-4D9A-863A-681153AB57DE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470826-E8C5-F61F-27A4-F798D396F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390AE2-39A2-BA1A-9EF5-C4959A5C2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A118-FA15-4075-9A8C-B40364522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6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148AA-2D45-D0AE-7D0C-50EAA9B4D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5DFAA4-2D87-DD5C-1A21-FA6C48E0E7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00DC04-A8B8-DA0F-D9DE-F5A1308D1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342932-F281-355A-D61E-8CC5C2E4D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4976-1276-4D9A-863A-681153AB57DE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7EE54-0660-980C-AC6D-F6B7ECA9C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9FF86-597D-41B6-47C8-6085A6AE7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A118-FA15-4075-9A8C-B40364522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499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D0DB24-2E99-CD1E-1D65-A448E3FE5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51488-0211-BFA1-662D-E007D3057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78B9E-20E0-1F71-2006-248DBCAE40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04976-1276-4D9A-863A-681153AB57DE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AC8F7-A0C2-C243-75B3-48543D94FB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D5E05-8330-A746-E21E-CF4C752223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8A118-FA15-4075-9A8C-B40364522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53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clyde@westtynefederation.uk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4E2BE-71CF-7185-1B2C-D5189CE47D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1098509"/>
            <a:ext cx="9144000" cy="2387600"/>
          </a:xfrm>
        </p:spPr>
        <p:txBody>
          <a:bodyPr>
            <a:noAutofit/>
          </a:bodyPr>
          <a:lstStyle/>
          <a:p>
            <a:r>
              <a:rPr lang="en-US" sz="10000" dirty="0">
                <a:latin typeface="Sassoon Infant Std" panose="020B0503020103030203" pitchFamily="34" charset="0"/>
              </a:rPr>
              <a:t>Welcome to </a:t>
            </a:r>
            <a:br>
              <a:rPr lang="en-US" sz="10000" dirty="0">
                <a:latin typeface="Sassoon Infant Std" panose="020B0503020103030203" pitchFamily="34" charset="0"/>
              </a:rPr>
            </a:br>
            <a:r>
              <a:rPr lang="en-US" sz="10000" dirty="0">
                <a:latin typeface="Sassoon Infant Std" panose="020B0503020103030203" pitchFamily="34" charset="0"/>
              </a:rPr>
              <a:t>Clyde Class </a:t>
            </a:r>
            <a:endParaRPr lang="en-GB" sz="10000" dirty="0">
              <a:latin typeface="Sassoon Infant Std" panose="020B050302010303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9671F0-C0CB-FE30-3B20-C2116EAAF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666" y="3808384"/>
            <a:ext cx="3734863" cy="256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37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540C1-D0F0-20A1-652E-721AA5C36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Sassoon Infant Std" panose="020B0503020103030203" pitchFamily="34" charset="0"/>
              </a:rPr>
              <a:t>Who will be working in Clyde Class? </a:t>
            </a:r>
            <a:br>
              <a:rPr lang="en-US" u="sng" dirty="0">
                <a:latin typeface="Sassoon Infant Std" panose="020B0503020103030203" pitchFamily="34" charset="0"/>
              </a:rPr>
            </a:br>
            <a:endParaRPr lang="en-GB" u="sng" dirty="0">
              <a:latin typeface="Sassoon Infant Std" panose="020B050302010303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66CFD-2035-9D8D-19F4-66EC44ED3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39" y="1476303"/>
            <a:ext cx="10515600" cy="4351338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Sassoon Infant Std" panose="020B0503020103030203" pitchFamily="34" charset="0"/>
              </a:rPr>
              <a:t>Mrs</a:t>
            </a:r>
            <a:r>
              <a:rPr lang="en-US" sz="4400" dirty="0">
                <a:latin typeface="Sassoon Infant Std" panose="020B0503020103030203" pitchFamily="34" charset="0"/>
              </a:rPr>
              <a:t> Makepeace </a:t>
            </a:r>
          </a:p>
          <a:p>
            <a:r>
              <a:rPr lang="en-US" sz="4400" dirty="0" err="1">
                <a:latin typeface="Sassoon Infant Std" panose="020B0503020103030203" pitchFamily="34" charset="0"/>
              </a:rPr>
              <a:t>Ms</a:t>
            </a:r>
            <a:r>
              <a:rPr lang="en-US" sz="4400" dirty="0">
                <a:latin typeface="Sassoon Infant Std" panose="020B0503020103030203" pitchFamily="34" charset="0"/>
              </a:rPr>
              <a:t> Eames</a:t>
            </a:r>
          </a:p>
          <a:p>
            <a:r>
              <a:rPr lang="en-US" sz="4400" dirty="0" err="1">
                <a:latin typeface="Sassoon Infant Std" panose="020B0503020103030203" pitchFamily="34" charset="0"/>
              </a:rPr>
              <a:t>Mrs</a:t>
            </a:r>
            <a:r>
              <a:rPr lang="en-US" sz="4400" dirty="0">
                <a:latin typeface="Sassoon Infant Std" panose="020B0503020103030203" pitchFamily="34" charset="0"/>
              </a:rPr>
              <a:t> Hosking. </a:t>
            </a:r>
          </a:p>
        </p:txBody>
      </p:sp>
    </p:spTree>
    <p:extLst>
      <p:ext uri="{BB962C8B-B14F-4D97-AF65-F5344CB8AC3E}">
        <p14:creationId xmlns:p14="http://schemas.microsoft.com/office/powerpoint/2010/main" val="4032777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C6165-C450-74EF-3F1F-1783B524A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917" y="215758"/>
            <a:ext cx="10439400" cy="2476071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latin typeface="Sassoon Infant Std" panose="020B0503020103030203" pitchFamily="34" charset="0"/>
              </a:rPr>
              <a:t>Expectations: </a:t>
            </a:r>
            <a:br>
              <a:rPr lang="en-US" u="sng" dirty="0">
                <a:latin typeface="Sassoon Infant Std" panose="020B0503020103030203" pitchFamily="34" charset="0"/>
              </a:rPr>
            </a:br>
            <a:br>
              <a:rPr lang="en-US" u="sng" dirty="0">
                <a:latin typeface="Sassoon Infant Std" panose="020B0503020103030203" pitchFamily="34" charset="0"/>
              </a:rPr>
            </a:br>
            <a:r>
              <a:rPr lang="en-US" dirty="0">
                <a:latin typeface="Sassoon Infant Std" panose="020B0503020103030203" pitchFamily="34" charset="0"/>
              </a:rPr>
              <a:t> </a:t>
            </a:r>
            <a:br>
              <a:rPr lang="en-US" dirty="0">
                <a:latin typeface="Sassoon Infant Std" panose="020B0503020103030203" pitchFamily="34" charset="0"/>
              </a:rPr>
            </a:br>
            <a:endParaRPr lang="en-GB" u="sng" dirty="0">
              <a:latin typeface="Sassoon Infant Std" panose="020B050302010303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C7D830-DFB1-1F23-88D4-DCDA4B166FA2}"/>
              </a:ext>
            </a:extLst>
          </p:cNvPr>
          <p:cNvSpPr txBox="1"/>
          <p:nvPr/>
        </p:nvSpPr>
        <p:spPr>
          <a:xfrm>
            <a:off x="410967" y="1101593"/>
            <a:ext cx="921591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Sassoon Infant Std" panose="020B0503020103030203" pitchFamily="34" charset="0"/>
              </a:rPr>
              <a:t>No earrings or jewellery to be worn in school including nail varnish. </a:t>
            </a:r>
          </a:p>
          <a:p>
            <a:endParaRPr lang="en-GB" sz="3600" dirty="0">
              <a:latin typeface="Sassoon Infant Std" panose="020B05030201030302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Sassoon Infant Std" panose="020B0503020103030203" pitchFamily="34" charset="0"/>
              </a:rPr>
              <a:t>Keep toys at home.</a:t>
            </a:r>
          </a:p>
          <a:p>
            <a:endParaRPr lang="en-GB" sz="3600" dirty="0">
              <a:latin typeface="Sassoon Infant Std" panose="020B05030201030302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Sassoon Infant Std" panose="020B0503020103030203" pitchFamily="34" charset="0"/>
              </a:rPr>
              <a:t>School shoes or black trainers only for school (no bright trainers).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latin typeface="Sassoon Infant Std" panose="020B0503020103030203" pitchFamily="34" charset="0"/>
            </a:endParaRPr>
          </a:p>
          <a:p>
            <a:endParaRPr lang="en-GB" sz="36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844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466CE-6700-4DEC-E8A1-6F38D6E5B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Sassoon Infant Std" panose="020B0503020103030203" pitchFamily="34" charset="0"/>
              </a:rPr>
              <a:t>Behaviour Expectations: </a:t>
            </a:r>
            <a:endParaRPr lang="en-GB" u="sng" dirty="0">
              <a:latin typeface="Sassoon Infant Std" panose="020B050302010303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6DCE0-4375-7D3F-10B4-1A704ABF4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000" dirty="0">
                <a:latin typeface="Sassoon Infant Std" panose="020B0503020103030203" pitchFamily="34" charset="0"/>
              </a:rPr>
              <a:t>Traffic Light system. </a:t>
            </a:r>
          </a:p>
          <a:p>
            <a:r>
              <a:rPr lang="en-US" sz="4000" dirty="0">
                <a:latin typeface="Sassoon Infant Std" panose="020B0503020103030203" pitchFamily="34" charset="0"/>
              </a:rPr>
              <a:t>Start the day on green (unless they have moved up they stay on that colour). </a:t>
            </a:r>
          </a:p>
          <a:p>
            <a:r>
              <a:rPr lang="en-US" sz="4000" dirty="0">
                <a:latin typeface="Sassoon Infant Std" panose="020B0503020103030203" pitchFamily="34" charset="0"/>
              </a:rPr>
              <a:t>If they move down to yellow, orange or red they will start the next day on green. </a:t>
            </a:r>
          </a:p>
          <a:p>
            <a:r>
              <a:rPr lang="en-US" sz="4000" dirty="0">
                <a:latin typeface="Sassoon Infant Std" panose="020B0503020103030203" pitchFamily="34" charset="0"/>
              </a:rPr>
              <a:t>If your child is on red they will complete a behaviour reflection form which will go home with them.  </a:t>
            </a:r>
            <a:endParaRPr lang="en-GB" sz="4000" dirty="0">
              <a:latin typeface="Sassoon Infant Std" panose="020B050302010303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7C3F25-92D5-D993-6276-3B81ECB4F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663" y="365125"/>
            <a:ext cx="1023330" cy="187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33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733F3-38DC-2528-3EB7-C69A01B43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28452" cy="1325563"/>
          </a:xfrm>
        </p:spPr>
        <p:txBody>
          <a:bodyPr>
            <a:normAutofit fontScale="90000"/>
          </a:bodyPr>
          <a:lstStyle/>
          <a:p>
            <a:r>
              <a:rPr lang="en-US" sz="5400" u="sng" dirty="0">
                <a:latin typeface="Sassoon Infant Std" panose="020B0503020103030203" pitchFamily="34" charset="0"/>
              </a:rPr>
              <a:t>What does my child need to bring school?</a:t>
            </a:r>
            <a:br>
              <a:rPr lang="en-US" sz="5400" dirty="0">
                <a:latin typeface="Sassoon Infant Std" panose="020B0503020103030203" pitchFamily="34" charset="0"/>
              </a:rPr>
            </a:br>
            <a:endParaRPr lang="en-GB" sz="5400" dirty="0">
              <a:latin typeface="Sassoon Infant Std" panose="020B050302010303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673C81-30AD-66B2-A95F-9DDC39001515}"/>
              </a:ext>
            </a:extLst>
          </p:cNvPr>
          <p:cNvSpPr txBox="1"/>
          <p:nvPr/>
        </p:nvSpPr>
        <p:spPr>
          <a:xfrm>
            <a:off x="1171254" y="1273996"/>
            <a:ext cx="99248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Sassoon Infant Std" panose="020B0503020103030203" pitchFamily="34" charset="0"/>
              </a:rPr>
              <a:t>Everyday they must bring their water bottle (with water or diluted juice), jacket/ coat, home/school diary and their reading book, slippers.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Sassoon Infant Std" panose="020B0503020103030203" pitchFamily="34" charset="0"/>
              </a:rPr>
              <a:t>Wellies: for the colder and wetter months for playtimes in the woodland area.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794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9B8B66-F9EF-274A-DBE8-AB425F70C8A4}"/>
              </a:ext>
            </a:extLst>
          </p:cNvPr>
          <p:cNvSpPr txBox="1"/>
          <p:nvPr/>
        </p:nvSpPr>
        <p:spPr>
          <a:xfrm>
            <a:off x="1212351" y="544530"/>
            <a:ext cx="1033580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00" u="sng" dirty="0">
                <a:latin typeface="Sassoon Infant Std" panose="020B0503020103030203" pitchFamily="34" charset="0"/>
              </a:rPr>
              <a:t>What homework will my child be getting this year?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682549-05FE-0CD1-9219-E51C6792949B}"/>
              </a:ext>
            </a:extLst>
          </p:cNvPr>
          <p:cNvSpPr txBox="1"/>
          <p:nvPr/>
        </p:nvSpPr>
        <p:spPr>
          <a:xfrm>
            <a:off x="1181528" y="2619910"/>
            <a:ext cx="96679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Sassoon Infant Std" panose="020B0503020103030203" pitchFamily="34" charset="0"/>
              </a:rPr>
              <a:t>Reading every night.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Sassoon Infant Std" panose="020B0503020103030203" pitchFamily="34" charset="0"/>
              </a:rPr>
              <a:t>Weekly spellings: they will get their spelling list on a Monday and the test will be the following Monday.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Sassoon Infant Std" panose="020B0503020103030203" pitchFamily="34" charset="0"/>
              </a:rPr>
              <a:t>Year 2 </a:t>
            </a:r>
            <a:r>
              <a:rPr lang="en-US" sz="3600" dirty="0" err="1">
                <a:latin typeface="Sassoon Infant Std" panose="020B0503020103030203" pitchFamily="34" charset="0"/>
              </a:rPr>
              <a:t>EdShed</a:t>
            </a:r>
            <a:r>
              <a:rPr lang="en-US" sz="3600" dirty="0">
                <a:latin typeface="Sassoon Infant Std" panose="020B0503020103030203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Sassoon Infant Std" panose="020B0503020103030203" pitchFamily="34" charset="0"/>
              </a:rPr>
              <a:t>Topic homework every half term. </a:t>
            </a:r>
            <a:endParaRPr lang="en-GB" sz="36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834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0EE2D6-500D-D8E3-72DA-4B020FABF209}"/>
              </a:ext>
            </a:extLst>
          </p:cNvPr>
          <p:cNvSpPr txBox="1"/>
          <p:nvPr/>
        </p:nvSpPr>
        <p:spPr>
          <a:xfrm>
            <a:off x="801384" y="678094"/>
            <a:ext cx="10757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latin typeface="Sassoon Infant Std" panose="020B0503020103030203" pitchFamily="34" charset="0"/>
              </a:rPr>
              <a:t>How often will my child have a new reading book? </a:t>
            </a:r>
            <a:endParaRPr lang="en-GB" sz="4000" u="sng" dirty="0">
              <a:latin typeface="Sassoon Infant Std" panose="020B050302010303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3FCC09-A701-A59F-E13B-42782EEF1209}"/>
              </a:ext>
            </a:extLst>
          </p:cNvPr>
          <p:cNvSpPr txBox="1"/>
          <p:nvPr/>
        </p:nvSpPr>
        <p:spPr>
          <a:xfrm>
            <a:off x="924674" y="1839074"/>
            <a:ext cx="103563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Sassoon Infant Std" panose="020B0503020103030203" pitchFamily="34" charset="0"/>
              </a:rPr>
              <a:t>New reading books will go home on a Thursday.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Sassoon Infant Std" panose="020B0503020103030203" pitchFamily="34" charset="0"/>
              </a:rPr>
              <a:t>One new reading book per week.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Sassoon Infant Std" panose="020B0503020103030203" pitchFamily="34" charset="0"/>
              </a:rPr>
              <a:t>If reading books are not in school their new reading book will stay in school until the old one is returned.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Sassoon Infant Std" panose="020B0503020103030203" pitchFamily="34" charset="0"/>
              </a:rPr>
              <a:t>Library day will be Friday, again your child can get a new library book if they return the book they have had at home.  </a:t>
            </a:r>
            <a:endParaRPr lang="en-GB" sz="32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942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ED5899-79C2-BDBC-6523-F04FA8F05EEC}"/>
              </a:ext>
            </a:extLst>
          </p:cNvPr>
          <p:cNvSpPr txBox="1"/>
          <p:nvPr/>
        </p:nvSpPr>
        <p:spPr>
          <a:xfrm>
            <a:off x="1243172" y="565079"/>
            <a:ext cx="984264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latin typeface="Sassoon Infant Std" panose="020B0503020103030203" pitchFamily="34" charset="0"/>
              </a:rPr>
              <a:t>What day will PE be on?</a:t>
            </a:r>
          </a:p>
          <a:p>
            <a:endParaRPr lang="en-US" sz="4000" u="sng" dirty="0">
              <a:latin typeface="Sassoon Infant Std" panose="020B05030201030302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Sassoon Infant Std" panose="020B0503020103030203" pitchFamily="34" charset="0"/>
              </a:rPr>
              <a:t>PE will be on Tuesdays and Wednesdays.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Sassoon Infant Std" panose="020B0503020103030203" pitchFamily="34" charset="0"/>
              </a:rPr>
              <a:t>Children to come to school in their PE kit.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Sassoon Infant Std" panose="020B0503020103030203" pitchFamily="34" charset="0"/>
              </a:rPr>
              <a:t>PE Kit consists of: white t-shirt, black shorts or trousers, green hoodie or jumper and trainers. </a:t>
            </a:r>
          </a:p>
          <a:p>
            <a:r>
              <a:rPr lang="en-US" sz="4000" u="sng" dirty="0">
                <a:latin typeface="Sassoon Infant Std" panose="020B0503020103030203" pitchFamily="34" charset="0"/>
              </a:rPr>
              <a:t> </a:t>
            </a:r>
            <a:endParaRPr lang="en-GB" sz="4000" u="sng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602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C134CA-8FA4-4FB3-E4CC-017A65706764}"/>
              </a:ext>
            </a:extLst>
          </p:cNvPr>
          <p:cNvSpPr txBox="1"/>
          <p:nvPr/>
        </p:nvSpPr>
        <p:spPr>
          <a:xfrm>
            <a:off x="1222625" y="924674"/>
            <a:ext cx="10058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Sassoon Infant Std" panose="020B0503020103030203" pitchFamily="34" charset="0"/>
              </a:rPr>
              <a:t>If you need to contact Mrs. Makepeace, you can use the office email address or our class email which is: </a:t>
            </a:r>
          </a:p>
          <a:p>
            <a:r>
              <a:rPr lang="en-US" sz="4400" dirty="0">
                <a:latin typeface="Sassoon Infant Std" panose="020B0503020103030203" pitchFamily="34" charset="0"/>
                <a:hlinkClick r:id="rId2"/>
              </a:rPr>
              <a:t>clyde@westtynefederation.uk</a:t>
            </a:r>
            <a:r>
              <a:rPr lang="en-US" sz="4400" dirty="0">
                <a:latin typeface="Sassoon Infant Std" panose="020B0503020103030203" pitchFamily="34" charset="0"/>
              </a:rPr>
              <a:t> </a:t>
            </a:r>
            <a:endParaRPr lang="en-GB" sz="4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243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370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Sassoon Infant Std</vt:lpstr>
      <vt:lpstr>Office Theme</vt:lpstr>
      <vt:lpstr>Welcome to  Clyde Class </vt:lpstr>
      <vt:lpstr>Who will be working in Clyde Class?  </vt:lpstr>
      <vt:lpstr>Expectations:     </vt:lpstr>
      <vt:lpstr>Behaviour Expectations: </vt:lpstr>
      <vt:lpstr>What does my child need to bring school?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Clyde Class </dc:title>
  <dc:creator>Sherry Makepeace</dc:creator>
  <cp:lastModifiedBy>Sherry Makepeace</cp:lastModifiedBy>
  <cp:revision>1</cp:revision>
  <dcterms:created xsi:type="dcterms:W3CDTF">2023-09-06T19:11:02Z</dcterms:created>
  <dcterms:modified xsi:type="dcterms:W3CDTF">2023-09-06T20:00:17Z</dcterms:modified>
</cp:coreProperties>
</file>