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37E80-D841-9E5A-D9BE-850460CF0E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9D112E-4C86-4AE4-4469-474D0DE533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CE10D-04E2-CE8B-11F7-FCF2A5AA4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45E33-20C3-4363-9CA9-4C9FBE8DE0E2}" type="datetimeFigureOut">
              <a:rPr lang="en-GB" smtClean="0"/>
              <a:t>07/09/2023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46EB92-70F9-A7BF-22CB-81FD8316A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4DCF46-5BEF-679B-E8DA-2BCE40F6F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F525B-6615-471F-A0E9-C95FECCA9C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3346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DEF00-87CA-5846-D8D9-A14048B63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D7CE33-4C73-E9CD-BF03-91C58D55CA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EBB374-BDAE-394B-B5D3-527B1B606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45E33-20C3-4363-9CA9-4C9FBE8DE0E2}" type="datetimeFigureOut">
              <a:rPr lang="en-GB" smtClean="0"/>
              <a:t>07/09/2023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E6501E-7BC1-F4CF-A95C-3C8A8390F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AE359B-5CD2-B852-0ABC-AC56EB695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F525B-6615-471F-A0E9-C95FECCA9C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2043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E49A307-9243-08F8-1BE6-EBB111BA17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184949-162D-0476-E776-5CA274E320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CBCD8B-3314-37A6-2192-FD55B0E65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45E33-20C3-4363-9CA9-4C9FBE8DE0E2}" type="datetimeFigureOut">
              <a:rPr lang="en-GB" smtClean="0"/>
              <a:t>07/09/2023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396608-DA2C-C38A-4076-5EB70468A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E9CC86-1C83-6BFB-879D-33668F588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F525B-6615-471F-A0E9-C95FECCA9C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0847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48FC9-AC1C-5593-5FE8-BA82728ED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184E86-AFE5-DC95-B91C-08D17CC94C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A08F3A-2540-8B88-7BF6-90A6E6542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45E33-20C3-4363-9CA9-4C9FBE8DE0E2}" type="datetimeFigureOut">
              <a:rPr lang="en-GB" smtClean="0"/>
              <a:t>07/09/2023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C16F6E-1ED8-73D0-0F10-970CA30C6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56B4E4-BFCA-B987-63C6-796AF5C64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F525B-6615-471F-A0E9-C95FECCA9C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3232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FEABB-F199-D580-A3D1-B5BB49E51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6F2F48-6BCB-E3AA-3CE8-7DD6DB08C8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84D8C6-4F41-8C7F-27A9-BAE7A15A4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45E33-20C3-4363-9CA9-4C9FBE8DE0E2}" type="datetimeFigureOut">
              <a:rPr lang="en-GB" smtClean="0"/>
              <a:t>07/09/2023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B6F3EF-EDB9-721E-4FA0-484773E4C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07965C-A5CD-C623-D8B7-DA30E818B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F525B-6615-471F-A0E9-C95FECCA9C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0941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BA0A6-4370-54C6-5240-AB095C3CD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BB8A8D-F097-12BD-3649-1D72944C2C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EF65F5-908C-783D-B74A-FFBAA64324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009E71-EDCC-F067-34D3-2F19DF34E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45E33-20C3-4363-9CA9-4C9FBE8DE0E2}" type="datetimeFigureOut">
              <a:rPr lang="en-GB" smtClean="0"/>
              <a:t>07/09/2023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64CDB1-8E61-39FA-CE00-3855401CE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DF91F7-8A88-6B7A-AA2D-CC64AAEAC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F525B-6615-471F-A0E9-C95FECCA9C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843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7C48F-8E00-379D-769D-B4E5E672B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086A78-C6FB-3EBE-5A51-2956348539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414DCB-36E1-F2AF-69FA-80B94835A7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FB2325-9343-D98A-BE5F-4CC5362B3E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52C64B-46A8-AEC0-B11F-FA3492BC0B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F4942DF-3641-A392-4639-8767CF9A6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45E33-20C3-4363-9CA9-4C9FBE8DE0E2}" type="datetimeFigureOut">
              <a:rPr lang="en-GB" smtClean="0"/>
              <a:t>07/09/2023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30AFE1-6880-8BE9-DA04-D8ACF7836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2670D1-C42D-2FBB-B251-710A1481C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F525B-6615-471F-A0E9-C95FECCA9C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2182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50628-CD3F-FCC2-308F-C2F535FFD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652A8A-B50C-CD70-E936-30B1DDFB7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45E33-20C3-4363-9CA9-4C9FBE8DE0E2}" type="datetimeFigureOut">
              <a:rPr lang="en-GB" smtClean="0"/>
              <a:t>07/09/2023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94ED54-4F61-D2C8-5734-C12BFB3CB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745DC2-87C8-558A-D040-36A9954C6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F525B-6615-471F-A0E9-C95FECCA9C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4526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4F5396-3CBA-79A6-3721-7DA8A76AD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45E33-20C3-4363-9CA9-4C9FBE8DE0E2}" type="datetimeFigureOut">
              <a:rPr lang="en-GB" smtClean="0"/>
              <a:t>07/09/2023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2842E9-8903-2CEF-D987-51EE0BEE6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EFB0C2-4CE3-4BCB-FD04-7A6685462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F525B-6615-471F-A0E9-C95FECCA9C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4508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6FB60-AB49-3305-2BBF-D5C3F24540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070A49-3DED-48FA-4240-F306F7A37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B9A608-726E-B1DF-0731-D115E359D0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10EDDF-56E6-92C7-D5E1-3DEDDACBC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45E33-20C3-4363-9CA9-4C9FBE8DE0E2}" type="datetimeFigureOut">
              <a:rPr lang="en-GB" smtClean="0"/>
              <a:t>07/09/2023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9F9709-39A9-7EAE-AAA9-4A2855CC8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891525-65C3-AB76-5BE5-A4D287B1D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F525B-6615-471F-A0E9-C95FECCA9C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4177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879A1-D147-6AE9-8205-40D0EDFF0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540F0C-361E-0BFA-4C83-942F88A20F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E10B80-16B2-248E-0BF7-49C7ED84D4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C04F2C-A0FD-7033-4312-ADFD3EF4B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45E33-20C3-4363-9CA9-4C9FBE8DE0E2}" type="datetimeFigureOut">
              <a:rPr lang="en-GB" smtClean="0"/>
              <a:t>07/09/2023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EE3288-E12D-1E96-0891-6C2D60433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FC9E91-2BA1-C5D3-7FC7-D3C8B4819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F525B-6615-471F-A0E9-C95FECCA9C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282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504CE2-4985-521B-C33A-BBCC4B5CC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7F6E2D-5100-0F8B-4006-D0F6A08F09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5BC3EB-4342-162C-476D-A8E72DFF61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45E33-20C3-4363-9CA9-4C9FBE8DE0E2}" type="datetimeFigureOut">
              <a:rPr lang="en-GB" smtClean="0"/>
              <a:t>07/09/2023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6D5E7C-FBFA-4A76-0FDE-38C9B23A8E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1463C9-E1FE-655F-E45E-4196AB479D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0F525B-6615-471F-A0E9-C95FECCA9C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2352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48BC3-A4F7-78C5-282E-BE6523E71A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93FF8D-C50D-BA00-DD3B-2342F43146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D033EAA-3F9A-304E-2DE5-63AE27ABF6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30" y="0"/>
            <a:ext cx="1208754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069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49EEE-FB0D-4E39-4C74-A4615E400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Sassoon Infant Std" panose="020B0503020103030203" pitchFamily="34" charset="0"/>
              </a:rPr>
              <a:t>Expectations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2DA818-32C7-C1A5-8DD9-3D546E93A0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Sassoon Infant Std" panose="020B0503020103030203" pitchFamily="34" charset="0"/>
              </a:rPr>
              <a:t>P.E kit – white top and black shorts/leggings. Black trainers. No football kits.</a:t>
            </a:r>
          </a:p>
          <a:p>
            <a:r>
              <a:rPr lang="en-GB" dirty="0">
                <a:latin typeface="Sassoon Infant Std" panose="020B0503020103030203" pitchFamily="34" charset="0"/>
              </a:rPr>
              <a:t>No earrings or nail varnish.</a:t>
            </a:r>
          </a:p>
          <a:p>
            <a:r>
              <a:rPr lang="en-GB" dirty="0">
                <a:latin typeface="Sassoon Infant Std" panose="020B0503020103030203" pitchFamily="34" charset="0"/>
              </a:rPr>
              <a:t>Skirts/dresses to be knee length.</a:t>
            </a:r>
          </a:p>
          <a:p>
            <a:r>
              <a:rPr lang="en-GB" dirty="0">
                <a:latin typeface="Sassoon Infant Std" panose="020B0503020103030203" pitchFamily="34" charset="0"/>
              </a:rPr>
              <a:t>Reading books, library books and diaries to be brought in daily.</a:t>
            </a:r>
          </a:p>
          <a:p>
            <a:r>
              <a:rPr lang="en-GB" dirty="0">
                <a:latin typeface="Sassoon Infant Std" panose="020B0503020103030203" pitchFamily="34" charset="0"/>
              </a:rPr>
              <a:t>Ed Shed and reading at home to be done daily.</a:t>
            </a:r>
          </a:p>
          <a:p>
            <a:r>
              <a:rPr lang="en-GB" dirty="0">
                <a:latin typeface="Sassoon Infant Std" panose="020B0503020103030203" pitchFamily="34" charset="0"/>
              </a:rPr>
              <a:t>Projects every half term for homework.</a:t>
            </a:r>
          </a:p>
        </p:txBody>
      </p:sp>
    </p:spTree>
    <p:extLst>
      <p:ext uri="{BB962C8B-B14F-4D97-AF65-F5344CB8AC3E}">
        <p14:creationId xmlns:p14="http://schemas.microsoft.com/office/powerpoint/2010/main" val="313455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66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Sassoon Infant Std</vt:lpstr>
      <vt:lpstr>Office Theme</vt:lpstr>
      <vt:lpstr>PowerPoint Presentation</vt:lpstr>
      <vt:lpstr>Expectations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Lauren Jopson</dc:creator>
  <cp:lastModifiedBy>Lauren Jopson</cp:lastModifiedBy>
  <cp:revision>1</cp:revision>
  <dcterms:created xsi:type="dcterms:W3CDTF">2023-09-07T12:45:46Z</dcterms:created>
  <dcterms:modified xsi:type="dcterms:W3CDTF">2023-09-07T16:32:24Z</dcterms:modified>
</cp:coreProperties>
</file>