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7E80-D841-9E5A-D9BE-850460CF0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D112E-4C86-4AE4-4469-474D0DE5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E10D-04E2-CE8B-11F7-FCF2A5AA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6EB92-70F9-A7BF-22CB-81FD8316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DCF46-5BEF-679B-E8DA-2BCE40F6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4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EF00-87CA-5846-D8D9-A14048B6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7CE33-4C73-E9CD-BF03-91C58D55C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BB374-BDAE-394B-B5D3-527B1B60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6501E-7BC1-F4CF-A95C-3C8A8390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E359B-5CD2-B852-0ABC-AC56EB69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04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9A307-9243-08F8-1BE6-EBB111BA1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184949-162D-0476-E776-5CA274E32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BCD8B-3314-37A6-2192-FD55B0E6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96608-DA2C-C38A-4076-5EB70468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9CC86-1C83-6BFB-879D-33668F58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4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8FC9-AC1C-5593-5FE8-BA82728E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84E86-AFE5-DC95-B91C-08D17CC9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08F3A-2540-8B88-7BF6-90A6E654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6F6E-1ED8-73D0-0F10-970CA30C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6B4E4-BFCA-B987-63C6-796AF5C6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EABB-F199-D580-A3D1-B5BB49E5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2F48-6BCB-E3AA-3CE8-7DD6DB08C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4D8C6-4F41-8C7F-27A9-BAE7A15A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6F3EF-EDB9-721E-4FA0-484773E4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965C-A5CD-C623-D8B7-DA30E818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A0A6-4370-54C6-5240-AB095C3C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8A8D-F097-12BD-3649-1D72944C2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65F5-908C-783D-B74A-FFBAA64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09E71-EDCC-F067-34D3-2F19DF34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4CDB1-8E61-39FA-CE00-3855401C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F91F7-8A88-6B7A-AA2D-CC64AAEA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3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C48F-8E00-379D-769D-B4E5E672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6A78-C6FB-3EBE-5A51-295634853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14DCB-36E1-F2AF-69FA-80B94835A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B2325-9343-D98A-BE5F-4CC5362B3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2C64B-46A8-AEC0-B11F-FA3492BC0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942DF-3641-A392-4639-8767CF9A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0AFE1-6880-8BE9-DA04-D8ACF783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670D1-C42D-2FBB-B251-710A1481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8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0628-CD3F-FCC2-308F-C2F535FF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52A8A-B50C-CD70-E936-30B1DDFB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4ED54-4F61-D2C8-5734-C12BFB3C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45DC2-87C8-558A-D040-36A9954C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5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F5396-3CBA-79A6-3721-7DA8A76A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2842E9-8903-2CEF-D987-51EE0BEE6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FB0C2-4CE3-4BCB-FD04-7A668546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5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FB60-AB49-3305-2BBF-D5C3F245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70A49-3DED-48FA-4240-F306F7A37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9A608-726E-B1DF-0731-D115E359D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0EDDF-56E6-92C7-D5E1-3DEDDACB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F9709-39A9-7EAE-AAA9-4A2855CC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91525-65C3-AB76-5BE5-A4D287B1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7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79A1-D147-6AE9-8205-40D0EDFF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40F0C-361E-0BFA-4C83-942F88A20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10B80-16B2-248E-0BF7-49C7ED84D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04F2C-A0FD-7033-4312-ADFD3EF4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E3288-E12D-1E96-0891-6C2D6043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C9E91-2BA1-C5D3-7FC7-D3C8B481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8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04CE2-4985-521B-C33A-BBCC4B5C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F6E2D-5100-0F8B-4006-D0F6A08F0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BC3EB-4342-162C-476D-A8E72DFF6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5E33-20C3-4363-9CA9-4C9FBE8DE0E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5E7C-FBFA-4A76-0FDE-38C9B23A8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463C9-E1FE-655F-E45E-4196AB479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525B-6615-471F-A0E9-C95FECCA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8BC3-A4F7-78C5-282E-BE6523E71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3FF8D-C50D-BA00-DD3B-2342F4314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033EAA-3F9A-304E-2DE5-63AE27ABF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0" y="0"/>
            <a:ext cx="12087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6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9EEE-FB0D-4E39-4C74-A4615E40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 Infant Std" panose="020B0503020103030203" pitchFamily="34" charset="0"/>
              </a:rPr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A818-32C7-C1A5-8DD9-3D546E93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Infant Std" panose="020B0503020103030203" pitchFamily="34" charset="0"/>
              </a:rPr>
              <a:t>P.E kit – white top and black shorts/leggings. Black trainers. No football kits.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No earrings or nail varnish.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Skirts/dresses to be knee length.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Reading books, library books and diaries to be brought in daily.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Ed Shed and reading at home to be done daily.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Projects every half term for homework.</a:t>
            </a:r>
          </a:p>
        </p:txBody>
      </p:sp>
    </p:spTree>
    <p:extLst>
      <p:ext uri="{BB962C8B-B14F-4D97-AF65-F5344CB8AC3E}">
        <p14:creationId xmlns:p14="http://schemas.microsoft.com/office/powerpoint/2010/main" val="31345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Expectations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Jopson</dc:creator>
  <cp:lastModifiedBy>Lauren Jopson</cp:lastModifiedBy>
  <cp:revision>1</cp:revision>
  <dcterms:created xsi:type="dcterms:W3CDTF">2023-09-07T12:45:46Z</dcterms:created>
  <dcterms:modified xsi:type="dcterms:W3CDTF">2023-09-07T16:32:24Z</dcterms:modified>
</cp:coreProperties>
</file>