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317" r:id="rId2"/>
    <p:sldId id="319" r:id="rId3"/>
    <p:sldId id="318" r:id="rId4"/>
    <p:sldId id="313" r:id="rId5"/>
    <p:sldId id="307" r:id="rId6"/>
    <p:sldId id="296" r:id="rId7"/>
    <p:sldId id="306" r:id="rId8"/>
    <p:sldId id="316" r:id="rId9"/>
  </p:sldIdLst>
  <p:sldSz cx="12192000" cy="6858000"/>
  <p:notesSz cx="6858000" cy="9144000"/>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79" autoAdjust="0"/>
  </p:normalViewPr>
  <p:slideViewPr>
    <p:cSldViewPr snapToGrid="0">
      <p:cViewPr varScale="1">
        <p:scale>
          <a:sx n="82" d="100"/>
          <a:sy n="82" d="100"/>
        </p:scale>
        <p:origin x="720" y="13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7C810B01-107F-4A82-B5E6-62F27B7091CB}" type="datetime1">
              <a:rPr lang="en-GB" smtClean="0"/>
              <a:t>06/09/2023</a:t>
            </a:fld>
            <a:endParaRPr lang="en-GB"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17369B77-94AB-0344-9EBF-9DB9EE8D3ABC}" type="slidenum">
              <a:rPr lang="en-GB" smtClean="0"/>
              <a:t>‹#›</a:t>
            </a:fld>
            <a:endParaRPr lang="en-GB"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GB" sz="1200"/>
            </a:lvl1pPr>
          </a:lstStyle>
          <a:p>
            <a:fld id="{98BE82AD-8233-4EA2-905C-9F3E1164E03F}" type="datetime1">
              <a:rPr lang="en-US" smtClean="0"/>
              <a:pPr/>
              <a:t>9/6/2023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0775476F-A808-1F46-A368-07984F6DA22E}" type="slidenum">
              <a:rPr lang="en-GB" smtClean="0"/>
              <a:t>‹#›</a:t>
            </a:fld>
            <a:endParaRPr lang="en-GB"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0775476F-A808-1F46-A368-07984F6DA22E}" type="slidenum">
              <a:rPr lang="en-GB" smtClean="0"/>
              <a:t>1</a:t>
            </a:fld>
            <a:endParaRPr lang="en-GB"/>
          </a:p>
        </p:txBody>
      </p:sp>
    </p:spTree>
    <p:extLst>
      <p:ext uri="{BB962C8B-B14F-4D97-AF65-F5344CB8AC3E}">
        <p14:creationId xmlns:p14="http://schemas.microsoft.com/office/powerpoint/2010/main" val="16507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0775476F-A808-1F46-A368-07984F6DA22E}" type="slidenum">
              <a:rPr lang="en-GB" smtClean="0"/>
              <a:t>2</a:t>
            </a:fld>
            <a:endParaRPr lang="en-GB"/>
          </a:p>
        </p:txBody>
      </p:sp>
    </p:spTree>
    <p:extLst>
      <p:ext uri="{BB962C8B-B14F-4D97-AF65-F5344CB8AC3E}">
        <p14:creationId xmlns:p14="http://schemas.microsoft.com/office/powerpoint/2010/main" val="357879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0775476F-A808-1F46-A368-07984F6DA22E}" type="slidenum">
              <a:rPr lang="en-GB" smtClean="0"/>
              <a:t>3</a:t>
            </a:fld>
            <a:endParaRPr lang="en-GB" dirty="0"/>
          </a:p>
        </p:txBody>
      </p:sp>
    </p:spTree>
    <p:extLst>
      <p:ext uri="{BB962C8B-B14F-4D97-AF65-F5344CB8AC3E}">
        <p14:creationId xmlns:p14="http://schemas.microsoft.com/office/powerpoint/2010/main" val="35554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0775476F-A808-1F46-A368-07984F6DA22E}" type="slidenum">
              <a:rPr lang="en-GB" smtClean="0"/>
              <a:t>4</a:t>
            </a:fld>
            <a:endParaRPr lang="en-GB"/>
          </a:p>
        </p:txBody>
      </p:sp>
    </p:spTree>
    <p:extLst>
      <p:ext uri="{BB962C8B-B14F-4D97-AF65-F5344CB8AC3E}">
        <p14:creationId xmlns:p14="http://schemas.microsoft.com/office/powerpoint/2010/main" val="228862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0775476F-A808-1F46-A368-07984F6DA22E}" type="slidenum">
              <a:rPr lang="en-GB" smtClean="0"/>
              <a:t>5</a:t>
            </a:fld>
            <a:endParaRPr lang="en-GB"/>
          </a:p>
        </p:txBody>
      </p:sp>
    </p:spTree>
    <p:extLst>
      <p:ext uri="{BB962C8B-B14F-4D97-AF65-F5344CB8AC3E}">
        <p14:creationId xmlns:p14="http://schemas.microsoft.com/office/powerpoint/2010/main" val="579749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0775476F-A808-1F46-A368-07984F6DA22E}" type="slidenum">
              <a:rPr lang="en-GB" smtClean="0"/>
              <a:t>6</a:t>
            </a:fld>
            <a:endParaRPr lang="en-GB"/>
          </a:p>
        </p:txBody>
      </p:sp>
    </p:spTree>
    <p:extLst>
      <p:ext uri="{BB962C8B-B14F-4D97-AF65-F5344CB8AC3E}">
        <p14:creationId xmlns:p14="http://schemas.microsoft.com/office/powerpoint/2010/main" val="3270232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600450"/>
          </a:xfrm>
        </p:spPr>
        <p:txBody>
          <a:bodyPr/>
          <a:lstStyle/>
          <a:p>
            <a:endParaRPr lang="en-GB" dirty="0"/>
          </a:p>
        </p:txBody>
      </p:sp>
      <p:sp>
        <p:nvSpPr>
          <p:cNvPr id="4" name="Slide Number Placeholder 3"/>
          <p:cNvSpPr>
            <a:spLocks noGrp="1"/>
          </p:cNvSpPr>
          <p:nvPr>
            <p:ph type="sldNum" sz="quarter" idx="5"/>
          </p:nvPr>
        </p:nvSpPr>
        <p:spPr>
          <a:xfrm>
            <a:off x="3884613" y="8685213"/>
            <a:ext cx="2971800" cy="458787"/>
          </a:xfrm>
        </p:spPr>
        <p:txBody>
          <a:bodyPr/>
          <a:lstStyle/>
          <a:p>
            <a:pPr rtl="0"/>
            <a:fld id="{0775476F-A808-1F46-A368-07984F6DA22E}" type="slidenum">
              <a:rPr lang="en-GB" smtClean="0"/>
              <a:t>7</a:t>
            </a:fld>
            <a:endParaRPr lang="en-GB"/>
          </a:p>
        </p:txBody>
      </p:sp>
    </p:spTree>
    <p:extLst>
      <p:ext uri="{BB962C8B-B14F-4D97-AF65-F5344CB8AC3E}">
        <p14:creationId xmlns:p14="http://schemas.microsoft.com/office/powerpoint/2010/main" val="1241244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0775476F-A808-1F46-A368-07984F6DA22E}" type="slidenum">
              <a:rPr lang="en-GB" smtClean="0"/>
              <a:t>8</a:t>
            </a:fld>
            <a:endParaRPr lang="en-GB" dirty="0"/>
          </a:p>
        </p:txBody>
      </p:sp>
    </p:spTree>
    <p:extLst>
      <p:ext uri="{BB962C8B-B14F-4D97-AF65-F5344CB8AC3E}">
        <p14:creationId xmlns:p14="http://schemas.microsoft.com/office/powerpoint/2010/main" val="3819887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3300284" y="3163824"/>
            <a:ext cx="5591432" cy="713232"/>
          </a:xfrm>
        </p:spPr>
        <p:txBody>
          <a:bodyPr rtlCol="0" anchor="t">
            <a:noAutofit/>
          </a:bodyPr>
          <a:lstStyle>
            <a:lvl1pPr algn="ctr">
              <a:defRPr lang="en-GB" sz="4600"/>
            </a:lvl1pPr>
          </a:lstStyle>
          <a:p>
            <a:pPr rtl="0"/>
            <a:r>
              <a:rPr lang="en-US"/>
              <a:t>Click to edit Master title style</a:t>
            </a:r>
            <a:endParaRPr lang="en-GB"/>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657600" y="2542032"/>
            <a:ext cx="4866640" cy="438912"/>
          </a:xfrm>
        </p:spPr>
        <p:txBody>
          <a:bodyPr rtlCol="0"/>
          <a:lstStyle>
            <a:lvl1pPr marL="0" indent="0" algn="ctr">
              <a:buNone/>
              <a:defRPr lang="en-GB" sz="2400"/>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en-GB"/>
            </a:lvl1pPr>
          </a:lstStyle>
          <a:p>
            <a:pPr rtl="0"/>
            <a:r>
              <a:rPr lang="en-US"/>
              <a:t>Click to edit Master title style</a:t>
            </a:r>
            <a:endParaRPr lang="en-GB"/>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en-GB" sz="2400">
                <a:latin typeface="Gill Sans Nova Light" panose="020F0302020204030204" pitchFamily="34" charset="0"/>
                <a:cs typeface="Gill Sans Nova Light" panose="020F0302020204030204" pitchFamily="34" charset="0"/>
              </a:defRPr>
            </a:lvl1pPr>
            <a:lvl2pPr algn="l">
              <a:lnSpc>
                <a:spcPct val="150000"/>
              </a:lnSpc>
              <a:defRPr lang="en-GB" sz="2000">
                <a:latin typeface="Gill Sans Nova Light" panose="020F0302020204030204" pitchFamily="34" charset="0"/>
                <a:cs typeface="Gill Sans Nova Light" panose="020F0302020204030204" pitchFamily="34" charset="0"/>
              </a:defRPr>
            </a:lvl2pPr>
            <a:lvl3pPr algn="ctr">
              <a:defRPr lang="en-GB" sz="1600">
                <a:latin typeface="Gill Sans Nova Light" panose="020F0302020204030204" pitchFamily="34" charset="0"/>
                <a:cs typeface="Gill Sans Nova Light" panose="020F0302020204030204" pitchFamily="34" charset="0"/>
              </a:defRPr>
            </a:lvl3pPr>
            <a:lvl4pPr algn="ctr">
              <a:defRPr lang="en-GB" sz="1400">
                <a:latin typeface="Gill Sans Nova Light" panose="020F0302020204030204" pitchFamily="34" charset="0"/>
                <a:cs typeface="Gill Sans Nova Light" panose="020F0302020204030204" pitchFamily="34" charset="0"/>
              </a:defRPr>
            </a:lvl4pPr>
            <a:lvl5pPr algn="ctr">
              <a:defRPr lang="en-GB" sz="1400">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en-GB"/>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a:xfrm>
            <a:off x="838200" y="6356350"/>
            <a:ext cx="4114800" cy="365125"/>
          </a:xfrm>
        </p:spPr>
        <p:txBody>
          <a:bodyPr rtlCol="0"/>
          <a:lstStyle>
            <a:defPPr>
              <a:defRPr lang="en-GB"/>
            </a:defPPr>
          </a:lstStyle>
          <a:p>
            <a:pPr rtl="0"/>
            <a:r>
              <a:rPr lang="en-GB"/>
              <a:t>Presentation title</a:t>
            </a:r>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a:xfrm>
            <a:off x="8610600" y="6356350"/>
            <a:ext cx="2743200" cy="365125"/>
          </a:xfrm>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301069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055435"/>
            <a:ext cx="12192000" cy="2648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61536"/>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367464"/>
            <a:ext cx="11740896" cy="20555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38468" y="3075540"/>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4041648"/>
            <a:ext cx="9884664" cy="731520"/>
          </a:xfrm>
        </p:spPr>
        <p:txBody>
          <a:bodyPr rtlCol="0" anchor="b">
            <a:normAutofit/>
          </a:bodyPr>
          <a:lstStyle>
            <a:lvl1pPr algn="ctr">
              <a:defRPr lang="en-GB" sz="44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73168"/>
            <a:ext cx="9884664" cy="457200"/>
          </a:xfrm>
        </p:spPr>
        <p:txBody>
          <a:bodyPr rtlCol="0" anchor="ctr"/>
          <a:lstStyle>
            <a:lvl1pPr marL="0" indent="0" algn="ctr">
              <a:buNone/>
              <a:defRPr lang="en-GB" sz="2400">
                <a:solidFill>
                  <a:schemeClr val="accent3"/>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
        <p:nvSpPr>
          <p:cNvPr id="4" name="Text Placeholder 2">
            <a:extLst>
              <a:ext uri="{FF2B5EF4-FFF2-40B4-BE49-F238E27FC236}">
                <a16:creationId xmlns:a16="http://schemas.microsoft.com/office/drawing/2014/main" id="{3F985769-113A-DF15-0359-78B06126CA60}"/>
              </a:ext>
            </a:extLst>
          </p:cNvPr>
          <p:cNvSpPr>
            <a:spLocks noGrp="1"/>
          </p:cNvSpPr>
          <p:nvPr>
            <p:ph type="body" idx="10"/>
          </p:nvPr>
        </p:nvSpPr>
        <p:spPr>
          <a:xfrm>
            <a:off x="1153668" y="3666744"/>
            <a:ext cx="9884664" cy="457200"/>
          </a:xfrm>
        </p:spPr>
        <p:txBody>
          <a:bodyPr rtlCol="0" anchor="ctr"/>
          <a:lstStyle>
            <a:lvl1pPr marL="0" indent="0" algn="ctr">
              <a:buNone/>
              <a:defRPr lang="en-GB" sz="2400">
                <a:solidFill>
                  <a:schemeClr val="accent3"/>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image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en-GB"/>
            </a:lvl1pPr>
          </a:lstStyle>
          <a:p>
            <a:pPr rtl="0"/>
            <a:r>
              <a:rPr lang="en-US"/>
              <a:t>Click to edit Master title style</a:t>
            </a:r>
            <a:endParaRPr lang="en-GB"/>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2544268" y="2264410"/>
            <a:ext cx="2057400" cy="2058988"/>
          </a:xfrm>
        </p:spPr>
        <p:txBody>
          <a:bodyPr rtlCol="0" anchor="ctr">
            <a:normAutofit/>
          </a:bodyPr>
          <a:lstStyle>
            <a:lvl1pPr marL="0" indent="0" algn="ctr">
              <a:buNone/>
              <a:defRPr lang="en-GB" sz="1800"/>
            </a:lvl1pPr>
          </a:lstStyle>
          <a:p>
            <a:pPr rtl="0"/>
            <a:r>
              <a:rPr lang="en-US"/>
              <a:t>Click icon to add picture</a:t>
            </a:r>
            <a:endParaRPr lang="en-GB"/>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2474253" y="4413884"/>
            <a:ext cx="2194560" cy="569595"/>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996670" y="2264410"/>
            <a:ext cx="2057400" cy="2058988"/>
          </a:xfrm>
        </p:spPr>
        <p:txBody>
          <a:bodyPr rtlCol="0" anchor="ctr">
            <a:normAutofit/>
          </a:bodyPr>
          <a:lstStyle>
            <a:lvl1pPr marL="0" indent="0" algn="ctr">
              <a:buNone/>
              <a:defRPr lang="en-GB" sz="1800"/>
            </a:lvl1pPr>
          </a:lstStyle>
          <a:p>
            <a:pPr rtl="0"/>
            <a:r>
              <a:rPr lang="en-US"/>
              <a:t>Click icon to add picture</a:t>
            </a:r>
            <a:endParaRPr lang="en-GB"/>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4932063" y="4394081"/>
            <a:ext cx="2194560" cy="589398"/>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7449072" y="2264410"/>
            <a:ext cx="2057400" cy="2058988"/>
          </a:xfrm>
        </p:spPr>
        <p:txBody>
          <a:bodyPr rtlCol="0" anchor="ctr">
            <a:normAutofit/>
          </a:bodyPr>
          <a:lstStyle>
            <a:lvl1pPr marL="0" indent="0" algn="ctr">
              <a:buNone/>
              <a:defRPr lang="en-GB" sz="1800"/>
            </a:lvl1pPr>
          </a:lstStyle>
          <a:p>
            <a:pPr rtl="0"/>
            <a:r>
              <a:rPr lang="en-US"/>
              <a:t>Click icon to add picture</a:t>
            </a:r>
            <a:endParaRPr lang="en-GB"/>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7394625" y="4413885"/>
            <a:ext cx="2194560" cy="589398"/>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64" name="Footer Placeholder 5">
            <a:extLst>
              <a:ext uri="{FF2B5EF4-FFF2-40B4-BE49-F238E27FC236}">
                <a16:creationId xmlns:a16="http://schemas.microsoft.com/office/drawing/2014/main" id="{51ACD1D2-913C-7E43-3334-5E2EE1E71AD9}"/>
              </a:ext>
            </a:extLst>
          </p:cNvPr>
          <p:cNvSpPr>
            <a:spLocks noGrp="1"/>
          </p:cNvSpPr>
          <p:nvPr>
            <p:ph type="ftr" sz="quarter" idx="10"/>
          </p:nvPr>
        </p:nvSpPr>
        <p:spPr>
          <a:xfrm>
            <a:off x="557784" y="6356350"/>
            <a:ext cx="4114800" cy="365125"/>
          </a:xfrm>
        </p:spPr>
        <p:txBody>
          <a:bodyPr rtlCol="0"/>
          <a:lstStyle>
            <a:defPPr>
              <a:defRPr lang="en-GB"/>
            </a:defPPr>
          </a:lstStyle>
          <a:p>
            <a:pPr rtl="0"/>
            <a:r>
              <a:rPr lang="en-GB"/>
              <a:t>Presentation title</a:t>
            </a:r>
          </a:p>
        </p:txBody>
      </p:sp>
      <p:sp>
        <p:nvSpPr>
          <p:cNvPr id="65" name="Slide Number Placeholder 6">
            <a:extLst>
              <a:ext uri="{FF2B5EF4-FFF2-40B4-BE49-F238E27FC236}">
                <a16:creationId xmlns:a16="http://schemas.microsoft.com/office/drawing/2014/main" id="{97F4A8EA-6EA7-EEB3-DDC8-13706CE21AB1}"/>
              </a:ext>
            </a:extLst>
          </p:cNvPr>
          <p:cNvSpPr>
            <a:spLocks noGrp="1"/>
          </p:cNvSpPr>
          <p:nvPr>
            <p:ph type="sldNum" sz="quarter" idx="11"/>
          </p:nvPr>
        </p:nvSpPr>
        <p:spPr>
          <a:xfrm>
            <a:off x="8897112" y="6356350"/>
            <a:ext cx="2743200" cy="365125"/>
          </a:xfrm>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51968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numb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D39C64-BD11-078C-9918-C61915360DBE}"/>
              </a:ext>
            </a:extLst>
          </p:cNvPr>
          <p:cNvSpPr>
            <a:spLocks noGrp="1"/>
          </p:cNvSpPr>
          <p:nvPr>
            <p:ph type="title"/>
          </p:nvPr>
        </p:nvSpPr>
        <p:spPr>
          <a:xfrm>
            <a:off x="7498705" y="1570629"/>
            <a:ext cx="3749040" cy="3578344"/>
          </a:xfrm>
        </p:spPr>
        <p:txBody>
          <a:bodyPr rtlCol="0"/>
          <a:lstStyle>
            <a:defPPr>
              <a:defRPr lang="en-GB"/>
            </a:defPPr>
          </a:lstStyle>
          <a:p>
            <a:pPr rtl="0"/>
            <a:r>
              <a:rPr lang="en-US"/>
              <a:t>Click to edit Master title style</a:t>
            </a:r>
            <a:endParaRPr lang="en-GB"/>
          </a:p>
        </p:txBody>
      </p:sp>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3" name="Picture 2" descr="A picture containing fabric&#10;&#10;Description automatically generated">
            <a:extLst>
              <a:ext uri="{FF2B5EF4-FFF2-40B4-BE49-F238E27FC236}">
                <a16:creationId xmlns:a16="http://schemas.microsoft.com/office/drawing/2014/main" id="{1154D9C6-A5E6-826A-057F-E747FCE83E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577613" y="1361923"/>
            <a:ext cx="1562100" cy="4394200"/>
          </a:xfrm>
          <a:prstGeom prst="rect">
            <a:avLst/>
          </a:prstGeom>
        </p:spPr>
      </p:pic>
      <p:pic>
        <p:nvPicPr>
          <p:cNvPr id="5" name="Picture 4" descr="A picture containing flower, plant&#10;&#10;Description automatically generated">
            <a:extLst>
              <a:ext uri="{FF2B5EF4-FFF2-40B4-BE49-F238E27FC236}">
                <a16:creationId xmlns:a16="http://schemas.microsoft.com/office/drawing/2014/main" id="{F7D4B7FF-5096-A31D-06E2-7FB16EE8F3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032802">
            <a:off x="5721350" y="213461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872119" y="1437615"/>
            <a:ext cx="3922776" cy="4242816"/>
          </a:xfrm>
        </p:spPr>
        <p:txBody>
          <a:bodyPr rtlCol="0" anchor="ctr">
            <a:noAutofit/>
          </a:bodyPr>
          <a:lstStyle>
            <a:lvl1pPr marL="0" indent="0" algn="ctr">
              <a:spcBef>
                <a:spcPts val="0"/>
              </a:spcBef>
              <a:buNone/>
              <a:defRPr lang="en-GB" sz="27800">
                <a:solidFill>
                  <a:schemeClr val="bg1"/>
                </a:solidFill>
                <a:latin typeface="+mj-lt"/>
              </a:defRPr>
            </a:lvl1pPr>
          </a:lstStyle>
          <a:p>
            <a:pPr lvl="0" rtl="0"/>
            <a:r>
              <a:rPr lang="en-GB"/>
              <a:t>X</a:t>
            </a:r>
          </a:p>
        </p:txBody>
      </p:sp>
      <p:sp>
        <p:nvSpPr>
          <p:cNvPr id="6" name="Text Placeholder 2">
            <a:extLst>
              <a:ext uri="{FF2B5EF4-FFF2-40B4-BE49-F238E27FC236}">
                <a16:creationId xmlns:a16="http://schemas.microsoft.com/office/drawing/2014/main" id="{F42F01A6-2296-3E1F-EF81-CA2E24A87578}"/>
              </a:ext>
            </a:extLst>
          </p:cNvPr>
          <p:cNvSpPr>
            <a:spLocks noGrp="1"/>
          </p:cNvSpPr>
          <p:nvPr>
            <p:ph type="body" idx="10"/>
          </p:nvPr>
        </p:nvSpPr>
        <p:spPr>
          <a:xfrm>
            <a:off x="872119" y="1437615"/>
            <a:ext cx="3922776" cy="457200"/>
          </a:xfrm>
        </p:spPr>
        <p:txBody>
          <a:bodyPr rtlCol="0" anchor="ctr">
            <a:normAutofit/>
          </a:bodyPr>
          <a:lstStyle>
            <a:lvl1pPr marL="0" indent="0" algn="ctr">
              <a:buNone/>
              <a:defRPr lang="en-GB" sz="2000">
                <a:solidFill>
                  <a:schemeClr val="tx1">
                    <a:tint val="75000"/>
                  </a:schemeClr>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
        <p:nvSpPr>
          <p:cNvPr id="19" name="Footer Placeholder 5">
            <a:extLst>
              <a:ext uri="{FF2B5EF4-FFF2-40B4-BE49-F238E27FC236}">
                <a16:creationId xmlns:a16="http://schemas.microsoft.com/office/drawing/2014/main" id="{396A0109-3A78-F6D5-7AAA-6A03D183574C}"/>
              </a:ext>
            </a:extLst>
          </p:cNvPr>
          <p:cNvSpPr>
            <a:spLocks noGrp="1"/>
          </p:cNvSpPr>
          <p:nvPr>
            <p:ph type="ftr" sz="quarter" idx="14"/>
          </p:nvPr>
        </p:nvSpPr>
        <p:spPr>
          <a:xfrm>
            <a:off x="872119" y="6356350"/>
            <a:ext cx="3922776" cy="365125"/>
          </a:xfrm>
        </p:spPr>
        <p:txBody>
          <a:bodyPr rtlCol="0"/>
          <a:lstStyle>
            <a:lvl1pPr algn="ctr">
              <a:defRPr lang="en-GB"/>
            </a:lvl1pPr>
          </a:lstStyle>
          <a:p>
            <a:pPr rtl="0"/>
            <a:r>
              <a:rPr lang="en-GB"/>
              <a:t>Presentation title</a:t>
            </a:r>
          </a:p>
        </p:txBody>
      </p:sp>
      <p:sp>
        <p:nvSpPr>
          <p:cNvPr id="20" name="Slide Number Placeholder 6">
            <a:extLst>
              <a:ext uri="{FF2B5EF4-FFF2-40B4-BE49-F238E27FC236}">
                <a16:creationId xmlns:a16="http://schemas.microsoft.com/office/drawing/2014/main" id="{48EB97DC-3CB3-2050-4885-8E50824F0404}"/>
              </a:ext>
            </a:extLst>
          </p:cNvPr>
          <p:cNvSpPr>
            <a:spLocks noGrp="1"/>
          </p:cNvSpPr>
          <p:nvPr>
            <p:ph type="sldNum" sz="quarter" idx="11"/>
          </p:nvPr>
        </p:nvSpPr>
        <p:spPr>
          <a:xfrm>
            <a:off x="8897112" y="6356350"/>
            <a:ext cx="2743200" cy="365125"/>
          </a:xfrm>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95398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number">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6096000" y="0"/>
            <a:ext cx="6096000" cy="68695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5">
                  <a:lumMod val="60000"/>
                  <a:lumOff val="40000"/>
                </a:schemeClr>
              </a:solidFill>
            </a:endParaRPr>
          </a:p>
        </p:txBody>
      </p:sp>
      <p:sp>
        <p:nvSpPr>
          <p:cNvPr id="10" name="Title 1">
            <a:extLst>
              <a:ext uri="{FF2B5EF4-FFF2-40B4-BE49-F238E27FC236}">
                <a16:creationId xmlns:a16="http://schemas.microsoft.com/office/drawing/2014/main" id="{26F8EF2C-11DE-25F6-B26C-8B73CA2981B3}"/>
              </a:ext>
            </a:extLst>
          </p:cNvPr>
          <p:cNvSpPr>
            <a:spLocks noGrp="1"/>
          </p:cNvSpPr>
          <p:nvPr>
            <p:ph type="title"/>
          </p:nvPr>
        </p:nvSpPr>
        <p:spPr>
          <a:xfrm>
            <a:off x="8695944" y="1399032"/>
            <a:ext cx="1024128" cy="512064"/>
          </a:xfrm>
        </p:spPr>
        <p:txBody>
          <a:bodyPr rtlCol="0">
            <a:noAutofit/>
          </a:bodyPr>
          <a:lstStyle>
            <a:lvl1pPr algn="ctr">
              <a:defRPr lang="en-GB" sz="2000">
                <a:latin typeface="+mn-lt"/>
              </a:defRPr>
            </a:lvl1pPr>
          </a:lstStyle>
          <a:p>
            <a:pPr rtl="0"/>
            <a:r>
              <a:rPr lang="en-US"/>
              <a:t>Click to edit Master title style</a:t>
            </a:r>
            <a:endParaRPr lang="en-GB"/>
          </a:p>
        </p:txBody>
      </p:sp>
      <p:sp>
        <p:nvSpPr>
          <p:cNvPr id="4" name="Picture Placeholder 3">
            <a:extLst>
              <a:ext uri="{FF2B5EF4-FFF2-40B4-BE49-F238E27FC236}">
                <a16:creationId xmlns:a16="http://schemas.microsoft.com/office/drawing/2014/main" id="{EB072207-AA92-79CD-5E5B-FF5161E95801}"/>
              </a:ext>
            </a:extLst>
          </p:cNvPr>
          <p:cNvSpPr>
            <a:spLocks noGrp="1"/>
          </p:cNvSpPr>
          <p:nvPr>
            <p:ph type="pic" sz="quarter" idx="14"/>
          </p:nvPr>
        </p:nvSpPr>
        <p:spPr>
          <a:xfrm>
            <a:off x="-1" y="-1"/>
            <a:ext cx="6095999" cy="6857999"/>
          </a:xfrm>
        </p:spPr>
        <p:txBody>
          <a:bodyPr rtlCol="0" anchor="ctr"/>
          <a:lstStyle>
            <a:lvl1pPr marL="0" indent="0" algn="ctr">
              <a:buNone/>
              <a:defRPr lang="en-GB"/>
            </a:lvl1pPr>
          </a:lstStyle>
          <a:p>
            <a:pPr rtl="0"/>
            <a:r>
              <a:rPr lang="en-US"/>
              <a:t>Click icon to add picture</a:t>
            </a:r>
            <a:endParaRPr lang="en-GB"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9056565" y="1652568"/>
            <a:ext cx="970220" cy="2236127"/>
          </a:xfrm>
          <a:prstGeom prst="rect">
            <a:avLst/>
          </a:prstGeom>
        </p:spPr>
      </p:pic>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793616" y="2323348"/>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7246619" y="1359345"/>
            <a:ext cx="3922776" cy="4242816"/>
          </a:xfrm>
        </p:spPr>
        <p:txBody>
          <a:bodyPr rtlCol="0" anchor="ctr">
            <a:noAutofit/>
          </a:bodyPr>
          <a:lstStyle>
            <a:lvl1pPr marL="0" indent="0" algn="ctr">
              <a:spcBef>
                <a:spcPts val="0"/>
              </a:spcBef>
              <a:buNone/>
              <a:defRPr lang="en-GB" sz="27800">
                <a:solidFill>
                  <a:schemeClr val="bg1"/>
                </a:solidFill>
                <a:latin typeface="+mj-lt"/>
              </a:defRPr>
            </a:lvl1pPr>
          </a:lstStyle>
          <a:p>
            <a:pPr lvl="0" rtl="0"/>
            <a:r>
              <a:rPr lang="en-GB"/>
              <a:t>X</a:t>
            </a:r>
          </a:p>
        </p:txBody>
      </p:sp>
      <p:sp>
        <p:nvSpPr>
          <p:cNvPr id="15" name="Slide Number Placeholder 6">
            <a:extLst>
              <a:ext uri="{FF2B5EF4-FFF2-40B4-BE49-F238E27FC236}">
                <a16:creationId xmlns:a16="http://schemas.microsoft.com/office/drawing/2014/main" id="{3BB1421B-0330-F994-05B3-B7643F78BB3F}"/>
              </a:ext>
            </a:extLst>
          </p:cNvPr>
          <p:cNvSpPr>
            <a:spLocks noGrp="1"/>
          </p:cNvSpPr>
          <p:nvPr>
            <p:ph type="sldNum" sz="quarter" idx="11"/>
          </p:nvPr>
        </p:nvSpPr>
        <p:spPr>
          <a:xfrm>
            <a:off x="8897112" y="6356350"/>
            <a:ext cx="2743200" cy="365125"/>
          </a:xfrm>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a:xfrm>
            <a:off x="841248" y="6356350"/>
            <a:ext cx="4114800" cy="365125"/>
          </a:xfrm>
        </p:spPr>
        <p:txBody>
          <a:bodyPr rtlCol="0"/>
          <a:lstStyle>
            <a:defPPr>
              <a:defRPr lang="en-GB"/>
            </a:defPPr>
          </a:lstStyle>
          <a:p>
            <a:pPr rtl="0"/>
            <a:r>
              <a:rPr lang="en-GB"/>
              <a:t>Presentation title</a:t>
            </a:r>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a:xfrm>
            <a:off x="8897112" y="6356350"/>
            <a:ext cx="2743200" cy="365125"/>
          </a:xfrm>
        </p:spPr>
        <p:txBody>
          <a:bodyPr rtlCol="0"/>
          <a:lstStyle>
            <a:defPPr>
              <a:defRPr lang="en-GB"/>
            </a:defPPr>
          </a:lstStyle>
          <a:p>
            <a:pPr rtl="0"/>
            <a:fld id="{294A09A9-5501-47C1-A89A-A340965A2BE2}" type="slidenum">
              <a:rPr lang="en-GB" smtClean="0"/>
              <a:pPr/>
              <a:t>‹#›</a:t>
            </a:fld>
            <a:endParaRPr lang="en-GB" dirty="0"/>
          </a:p>
        </p:txBody>
      </p:sp>
      <p:sp>
        <p:nvSpPr>
          <p:cNvPr id="8" name="Content Placeholder 2">
            <a:extLst>
              <a:ext uri="{FF2B5EF4-FFF2-40B4-BE49-F238E27FC236}">
                <a16:creationId xmlns:a16="http://schemas.microsoft.com/office/drawing/2014/main" id="{3A8DD443-A9C0-3688-DC5F-5ABBF5A61A62}"/>
              </a:ext>
            </a:extLst>
          </p:cNvPr>
          <p:cNvSpPr>
            <a:spLocks noGrp="1"/>
          </p:cNvSpPr>
          <p:nvPr>
            <p:ph sz="half" idx="1"/>
          </p:nvPr>
        </p:nvSpPr>
        <p:spPr>
          <a:xfrm>
            <a:off x="838200" y="2628461"/>
            <a:ext cx="10515600" cy="3548501"/>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379104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en-GB" sz="2000">
                <a:latin typeface="Gill Sans Nova Light" panose="020F0302020204030204" pitchFamily="34" charset="0"/>
                <a:cs typeface="Gill Sans Nova Light" panose="020F0302020204030204" pitchFamily="34" charset="0"/>
              </a:defRPr>
            </a:lvl1pPr>
            <a:lvl2pPr algn="ctr">
              <a:lnSpc>
                <a:spcPct val="100000"/>
              </a:lnSpc>
              <a:defRPr lang="en-GB" sz="1800">
                <a:latin typeface="Gill Sans Nova Light" panose="020F0302020204030204" pitchFamily="34" charset="0"/>
                <a:cs typeface="Gill Sans Nova Light" panose="020F0302020204030204" pitchFamily="34" charset="0"/>
              </a:defRPr>
            </a:lvl2pPr>
            <a:lvl3pPr algn="ctr">
              <a:defRPr lang="en-GB" sz="1600">
                <a:latin typeface="Gill Sans Nova Light" panose="020F0302020204030204" pitchFamily="34" charset="0"/>
                <a:cs typeface="Gill Sans Nova Light" panose="020F0302020204030204" pitchFamily="34" charset="0"/>
              </a:defRPr>
            </a:lvl3pPr>
            <a:lvl4pPr algn="ctr">
              <a:defRPr lang="en-GB" sz="1400">
                <a:latin typeface="Gill Sans Nova Light" panose="020F0302020204030204" pitchFamily="34" charset="0"/>
                <a:cs typeface="Gill Sans Nova Light" panose="020F0302020204030204" pitchFamily="34" charset="0"/>
              </a:defRPr>
            </a:lvl4pPr>
            <a:lvl5pPr algn="ctr">
              <a:defRPr lang="en-GB" sz="1400">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a:xfrm>
            <a:off x="1174276" y="6356350"/>
            <a:ext cx="4114800" cy="365125"/>
          </a:xfrm>
        </p:spPr>
        <p:txBody>
          <a:bodyPr rtlCol="0"/>
          <a:lstStyle>
            <a:defPPr>
              <a:defRPr lang="en-GB"/>
            </a:defPPr>
          </a:lstStyle>
          <a:p>
            <a:pPr rtl="0"/>
            <a:r>
              <a:rPr lang="en-GB"/>
              <a:t>Presentation title</a:t>
            </a:r>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a:xfrm>
            <a:off x="8897112" y="6356350"/>
            <a:ext cx="2743200" cy="365125"/>
          </a:xfrm>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112026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en-GB" sz="4400"/>
            </a:lvl1pPr>
          </a:lstStyle>
          <a:p>
            <a:pPr rtl="0"/>
            <a:r>
              <a:rPr lang="en-US"/>
              <a:t>Click to edit Master title style</a:t>
            </a:r>
            <a:endParaRPr lang="en-GB"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en-GB" sz="2400">
                <a:solidFill>
                  <a:schemeClr val="accent3"/>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en-GB" sz="14000" b="1">
                <a:solidFill>
                  <a:schemeClr val="accent5">
                    <a:lumMod val="60000"/>
                    <a:lumOff val="40000"/>
                  </a:schemeClr>
                </a:solidFill>
                <a:latin typeface="+mj-lt"/>
              </a:defRPr>
            </a:lvl1pPr>
          </a:lstStyle>
          <a:p>
            <a:pPr lvl="0" rtl="0"/>
            <a:r>
              <a:rPr lang="en-GB"/>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en-GB" sz="14000" b="1">
                <a:solidFill>
                  <a:schemeClr val="accent5">
                    <a:lumMod val="60000"/>
                    <a:lumOff val="40000"/>
                  </a:schemeClr>
                </a:solidFill>
                <a:latin typeface="+mj-lt"/>
              </a:defRPr>
            </a:lvl1pPr>
          </a:lstStyle>
          <a:p>
            <a:pPr lvl="0" rtl="0"/>
            <a:r>
              <a:rPr lang="en-GB"/>
              <a:t>“</a:t>
            </a:r>
          </a:p>
        </p:txBody>
      </p:sp>
    </p:spTree>
    <p:extLst>
      <p:ext uri="{BB962C8B-B14F-4D97-AF65-F5344CB8AC3E}">
        <p14:creationId xmlns:p14="http://schemas.microsoft.com/office/powerpoint/2010/main" val="317870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hree colum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en-GB"/>
            </a:lvl1pPr>
          </a:lstStyle>
          <a:p>
            <a:pPr rtl="0"/>
            <a:r>
              <a:rPr lang="en-US"/>
              <a:t>Click to edit Master title style</a:t>
            </a:r>
            <a:endParaRPr lang="en-GB"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en-GB" sz="1600"/>
            </a:lvl1pPr>
            <a:lvl2pPr marL="685800" indent="-228600">
              <a:buClr>
                <a:srgbClr val="73292A"/>
              </a:buClr>
              <a:buFont typeface="Arial" panose="020B0604020202020204" pitchFamily="34" charset="0"/>
              <a:buChar char="•"/>
              <a:defRPr lang="en-GB" sz="1400"/>
            </a:lvl2pPr>
            <a:lvl3pPr marL="1143000" indent="-228600">
              <a:buClr>
                <a:srgbClr val="73292A"/>
              </a:buClr>
              <a:buFont typeface="Arial" panose="020B0604020202020204" pitchFamily="34" charset="0"/>
              <a:buChar char="•"/>
              <a:defRPr lang="en-GB" sz="1200"/>
            </a:lvl3pPr>
            <a:lvl4pPr marL="1600200" indent="-228600">
              <a:buClr>
                <a:srgbClr val="73292A"/>
              </a:buClr>
              <a:buFont typeface="Arial" panose="020B0604020202020204" pitchFamily="34" charset="0"/>
              <a:buChar char="•"/>
              <a:defRPr lang="en-GB" sz="1100"/>
            </a:lvl4pPr>
            <a:lvl5pPr marL="2057400" indent="-228600">
              <a:buClr>
                <a:srgbClr val="73292A"/>
              </a:buClr>
              <a:buFont typeface="Arial" panose="020B0604020202020204" pitchFamily="34" charset="0"/>
              <a:buChar cha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en-GB" sz="1600"/>
            </a:lvl1pPr>
            <a:lvl2pPr>
              <a:buClr>
                <a:srgbClr val="73292A"/>
              </a:buClr>
              <a:defRPr lang="en-GB" sz="1400"/>
            </a:lvl2pPr>
            <a:lvl3pPr>
              <a:buClr>
                <a:srgbClr val="73292A"/>
              </a:buClr>
              <a:defRPr lang="en-GB" sz="1200"/>
            </a:lvl3pPr>
            <a:lvl4pPr>
              <a:buClr>
                <a:srgbClr val="73292A"/>
              </a:buClr>
              <a:defRPr lang="en-GB" sz="1100"/>
            </a:lvl4pPr>
            <a:lvl5pPr>
              <a:buClr>
                <a:srgbClr val="73292A"/>
              </a:buCl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91679" y="6356350"/>
            <a:ext cx="4114800" cy="365125"/>
          </a:xfrm>
        </p:spPr>
        <p:txBody>
          <a:bodyPr rtlCol="0"/>
          <a:lstStyle>
            <a:defPPr>
              <a:defRPr lang="en-GB"/>
            </a:defPPr>
          </a:lstStyle>
          <a:p>
            <a:pPr rtl="0"/>
            <a:r>
              <a:rPr lang="en-GB"/>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8897112" y="6356350"/>
            <a:ext cx="2743200" cy="365125"/>
          </a:xfrm>
        </p:spPr>
        <p:txBody>
          <a:bodyPr rtlCol="0"/>
          <a:lstStyle>
            <a:defPPr>
              <a:defRPr lang="en-GB"/>
            </a:defPPr>
          </a:lstStyle>
          <a:p>
            <a:pPr rtl="0"/>
            <a:fld id="{294A09A9-5501-47C1-A89A-A340965A2BE2}" type="slidenum">
              <a:rPr lang="en-GB" smtClean="0"/>
              <a:t>‹#›</a:t>
            </a:fld>
            <a:endParaRPr lang="en-GB"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en-GB" sz="1600"/>
            </a:lvl1pPr>
            <a:lvl2pPr>
              <a:buClr>
                <a:srgbClr val="73292A"/>
              </a:buClr>
              <a:defRPr lang="en-GB" sz="1400"/>
            </a:lvl2pPr>
            <a:lvl3pPr>
              <a:buClr>
                <a:srgbClr val="73292A"/>
              </a:buClr>
              <a:defRPr lang="en-GB" sz="1200"/>
            </a:lvl3pPr>
            <a:lvl4pPr>
              <a:buClr>
                <a:srgbClr val="73292A"/>
              </a:buClr>
              <a:defRPr lang="en-GB" sz="1100"/>
            </a:lvl4pPr>
            <a:lvl5pPr>
              <a:buClr>
                <a:srgbClr val="73292A"/>
              </a:buCl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Tree>
    <p:extLst>
      <p:ext uri="{BB962C8B-B14F-4D97-AF65-F5344CB8AC3E}">
        <p14:creationId xmlns:p14="http://schemas.microsoft.com/office/powerpoint/2010/main" val="316990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en-GB"/>
            </a:def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en-GB" sz="1200">
                <a:solidFill>
                  <a:schemeClr val="tx1"/>
                </a:solidFill>
                <a:latin typeface="Gill Sans Nova Light" panose="020F0302020204030204" pitchFamily="34" charset="0"/>
                <a:cs typeface="Gill Sans Nova Light" panose="020F0302020204030204" pitchFamily="34" charset="0"/>
              </a:defRPr>
            </a:lvl1pPr>
          </a:lstStyle>
          <a:p>
            <a:pPr rtl="0"/>
            <a:r>
              <a:rPr lang="en-GB"/>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en-GB"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8" r:id="rId4"/>
    <p:sldLayoutId id="2147483653" r:id="rId5"/>
    <p:sldLayoutId id="2147483662" r:id="rId6"/>
    <p:sldLayoutId id="2147483659" r:id="rId7"/>
    <p:sldLayoutId id="2147483665" r:id="rId8"/>
    <p:sldLayoutId id="2147483664" r:id="rId9"/>
    <p:sldLayoutId id="2147483667" r:id="rId10"/>
    <p:sldLayoutId id="2147483652" r:id="rId11"/>
  </p:sldLayoutIdLst>
  <p:hf hdr="0" dt="0"/>
  <p:txStyles>
    <p:titleStyle>
      <a:lvl1pPr algn="l" defTabSz="914400" rtl="0" eaLnBrk="1" latinLnBrk="0" hangingPunct="1">
        <a:lnSpc>
          <a:spcPct val="90000"/>
        </a:lnSpc>
        <a:spcBef>
          <a:spcPct val="0"/>
        </a:spcBef>
        <a:buNone/>
        <a:defRPr lang="en-GB"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en-GB"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en-GB"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en-GB"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en-GB"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en-GB"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reenhead.northumberland.sch.uk/web"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eden@westtynefederation.uk"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mailto:greenhead@westtynefederation.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p:txBody>
          <a:bodyPr rtlCol="0"/>
          <a:lstStyle>
            <a:defPPr>
              <a:defRPr lang="en-GB"/>
            </a:defPPr>
          </a:lstStyle>
          <a:p>
            <a:pPr rtl="0"/>
            <a:r>
              <a:rPr lang="en-GB" dirty="0"/>
              <a:t>Eden Class</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p:txBody>
          <a:bodyPr rtlCol="0"/>
          <a:lstStyle>
            <a:defPPr>
              <a:defRPr lang="en-GB"/>
            </a:defPPr>
          </a:lstStyle>
          <a:p>
            <a:pPr rtl="0"/>
            <a:r>
              <a:rPr lang="en-GB" dirty="0"/>
              <a:t>Welcome to Reception</a:t>
            </a:r>
          </a:p>
        </p:txBody>
      </p:sp>
    </p:spTree>
    <p:extLst>
      <p:ext uri="{BB962C8B-B14F-4D97-AF65-F5344CB8AC3E}">
        <p14:creationId xmlns:p14="http://schemas.microsoft.com/office/powerpoint/2010/main" val="248057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8562B-F17F-D293-9C7D-4F98B9DA339C}"/>
              </a:ext>
            </a:extLst>
          </p:cNvPr>
          <p:cNvSpPr>
            <a:spLocks noGrp="1"/>
          </p:cNvSpPr>
          <p:nvPr>
            <p:ph type="title"/>
          </p:nvPr>
        </p:nvSpPr>
        <p:spPr/>
        <p:txBody>
          <a:bodyPr rtlCol="0"/>
          <a:lstStyle>
            <a:defPPr>
              <a:defRPr lang="en-GB"/>
            </a:defPPr>
          </a:lstStyle>
          <a:p>
            <a:pPr rtl="0"/>
            <a:r>
              <a:rPr lang="en-GB" dirty="0"/>
              <a:t>Useful Information</a:t>
            </a:r>
          </a:p>
        </p:txBody>
      </p:sp>
      <p:graphicFrame>
        <p:nvGraphicFramePr>
          <p:cNvPr id="5" name="Table 6">
            <a:extLst>
              <a:ext uri="{FF2B5EF4-FFF2-40B4-BE49-F238E27FC236}">
                <a16:creationId xmlns:a16="http://schemas.microsoft.com/office/drawing/2014/main" id="{398C59B2-29C0-5004-07E6-869440E72DA0}"/>
              </a:ext>
            </a:extLst>
          </p:cNvPr>
          <p:cNvGraphicFramePr>
            <a:graphicFrameLocks noGrp="1"/>
          </p:cNvGraphicFramePr>
          <p:nvPr>
            <p:extLst>
              <p:ext uri="{D42A27DB-BD31-4B8C-83A1-F6EECF244321}">
                <p14:modId xmlns:p14="http://schemas.microsoft.com/office/powerpoint/2010/main" val="3581992416"/>
              </p:ext>
            </p:extLst>
          </p:nvPr>
        </p:nvGraphicFramePr>
        <p:xfrm>
          <a:off x="838199" y="2753738"/>
          <a:ext cx="11123645" cy="4175175"/>
        </p:xfrm>
        <a:graphic>
          <a:graphicData uri="http://schemas.openxmlformats.org/drawingml/2006/table">
            <a:tbl>
              <a:tblPr firstRow="1" bandRow="1">
                <a:tableStyleId>{93296810-A885-4BE3-A3E7-6D5BEEA58F35}</a:tableStyleId>
              </a:tblPr>
              <a:tblGrid>
                <a:gridCol w="2224729">
                  <a:extLst>
                    <a:ext uri="{9D8B030D-6E8A-4147-A177-3AD203B41FA5}">
                      <a16:colId xmlns:a16="http://schemas.microsoft.com/office/drawing/2014/main" val="1739513457"/>
                    </a:ext>
                  </a:extLst>
                </a:gridCol>
                <a:gridCol w="2224729">
                  <a:extLst>
                    <a:ext uri="{9D8B030D-6E8A-4147-A177-3AD203B41FA5}">
                      <a16:colId xmlns:a16="http://schemas.microsoft.com/office/drawing/2014/main" val="1189129047"/>
                    </a:ext>
                  </a:extLst>
                </a:gridCol>
                <a:gridCol w="2224729">
                  <a:extLst>
                    <a:ext uri="{9D8B030D-6E8A-4147-A177-3AD203B41FA5}">
                      <a16:colId xmlns:a16="http://schemas.microsoft.com/office/drawing/2014/main" val="127706010"/>
                    </a:ext>
                  </a:extLst>
                </a:gridCol>
                <a:gridCol w="2224729">
                  <a:extLst>
                    <a:ext uri="{9D8B030D-6E8A-4147-A177-3AD203B41FA5}">
                      <a16:colId xmlns:a16="http://schemas.microsoft.com/office/drawing/2014/main" val="2514289062"/>
                    </a:ext>
                  </a:extLst>
                </a:gridCol>
                <a:gridCol w="2224729">
                  <a:extLst>
                    <a:ext uri="{9D8B030D-6E8A-4147-A177-3AD203B41FA5}">
                      <a16:colId xmlns:a16="http://schemas.microsoft.com/office/drawing/2014/main" val="2509039585"/>
                    </a:ext>
                  </a:extLst>
                </a:gridCol>
              </a:tblGrid>
              <a:tr h="791895">
                <a:tc>
                  <a:txBody>
                    <a:bodyPr/>
                    <a:lstStyle/>
                    <a:p>
                      <a:pPr algn="ctr"/>
                      <a:r>
                        <a:rPr lang="en-GB" sz="2000" b="1" u="sng" dirty="0">
                          <a:solidFill>
                            <a:schemeClr val="tx1"/>
                          </a:solidFill>
                        </a:rPr>
                        <a:t>Class Teachers</a:t>
                      </a:r>
                    </a:p>
                  </a:txBody>
                  <a:tcPr/>
                </a:tc>
                <a:tc>
                  <a:txBody>
                    <a:bodyPr/>
                    <a:lstStyle/>
                    <a:p>
                      <a:pPr algn="ctr"/>
                      <a:r>
                        <a:rPr lang="en-GB" u="sng" dirty="0">
                          <a:solidFill>
                            <a:schemeClr val="tx1"/>
                          </a:solidFill>
                        </a:rPr>
                        <a:t>Teaching Assistants</a:t>
                      </a:r>
                    </a:p>
                  </a:txBody>
                  <a:tcPr/>
                </a:tc>
                <a:tc>
                  <a:txBody>
                    <a:bodyPr/>
                    <a:lstStyle/>
                    <a:p>
                      <a:pPr algn="ctr"/>
                      <a:r>
                        <a:rPr lang="en-GB" u="sng" dirty="0">
                          <a:solidFill>
                            <a:schemeClr val="tx1"/>
                          </a:solidFill>
                        </a:rPr>
                        <a:t>PE</a:t>
                      </a:r>
                    </a:p>
                  </a:txBody>
                  <a:tcPr/>
                </a:tc>
                <a:tc>
                  <a:txBody>
                    <a:bodyPr/>
                    <a:lstStyle/>
                    <a:p>
                      <a:pPr algn="ctr"/>
                      <a:r>
                        <a:rPr lang="en-GB" u="sng" dirty="0">
                          <a:solidFill>
                            <a:schemeClr val="tx1"/>
                          </a:solidFill>
                        </a:rPr>
                        <a:t>Forest School</a:t>
                      </a:r>
                    </a:p>
                  </a:txBody>
                  <a:tcPr/>
                </a:tc>
                <a:tc>
                  <a:txBody>
                    <a:bodyPr/>
                    <a:lstStyle/>
                    <a:p>
                      <a:pPr algn="ctr"/>
                      <a:r>
                        <a:rPr lang="en-GB" b="1" u="sng" dirty="0">
                          <a:solidFill>
                            <a:schemeClr val="tx1"/>
                          </a:solidFill>
                        </a:rPr>
                        <a:t>Book Bags</a:t>
                      </a:r>
                    </a:p>
                  </a:txBody>
                  <a:tcPr/>
                </a:tc>
                <a:extLst>
                  <a:ext uri="{0D108BD9-81ED-4DB2-BD59-A6C34878D82A}">
                    <a16:rowId xmlns:a16="http://schemas.microsoft.com/office/drawing/2014/main" val="3599929035"/>
                  </a:ext>
                </a:extLst>
              </a:tr>
              <a:tr h="1958825">
                <a:tc>
                  <a:txBody>
                    <a:bodyPr/>
                    <a:lstStyle/>
                    <a:p>
                      <a:r>
                        <a:rPr lang="en-GB" dirty="0"/>
                        <a:t>Miss Thompson (Monday – Thursday)</a:t>
                      </a:r>
                    </a:p>
                    <a:p>
                      <a:endParaRPr lang="en-GB" dirty="0"/>
                    </a:p>
                    <a:p>
                      <a:r>
                        <a:rPr lang="en-GB" dirty="0"/>
                        <a:t>Mrs Mitchell (Friday)</a:t>
                      </a:r>
                    </a:p>
                  </a:txBody>
                  <a:tcPr/>
                </a:tc>
                <a:tc>
                  <a:txBody>
                    <a:bodyPr/>
                    <a:lstStyle/>
                    <a:p>
                      <a:r>
                        <a:rPr lang="en-GB" dirty="0"/>
                        <a:t>Mrs </a:t>
                      </a:r>
                      <a:r>
                        <a:rPr lang="en-GB" dirty="0" err="1"/>
                        <a:t>Brachtvogel</a:t>
                      </a:r>
                      <a:r>
                        <a:rPr lang="en-GB" dirty="0"/>
                        <a:t> (Mrs B)</a:t>
                      </a:r>
                    </a:p>
                    <a:p>
                      <a:endParaRPr lang="en-GB" dirty="0"/>
                    </a:p>
                    <a:p>
                      <a:r>
                        <a:rPr lang="en-GB" dirty="0"/>
                        <a:t>Miss Eames</a:t>
                      </a:r>
                    </a:p>
                    <a:p>
                      <a:endParaRPr lang="en-GB" dirty="0"/>
                    </a:p>
                    <a:p>
                      <a:r>
                        <a:rPr lang="en-GB" dirty="0"/>
                        <a:t>Mrs </a:t>
                      </a:r>
                      <a:r>
                        <a:rPr lang="en-GB" dirty="0" err="1"/>
                        <a:t>Hoskyns</a:t>
                      </a:r>
                      <a:endParaRPr lang="en-GB" dirty="0"/>
                    </a:p>
                  </a:txBody>
                  <a:tcPr/>
                </a:tc>
                <a:tc>
                  <a:txBody>
                    <a:bodyPr/>
                    <a:lstStyle/>
                    <a:p>
                      <a:r>
                        <a:rPr lang="en-GB" dirty="0"/>
                        <a:t>Tuesday (with nursery)</a:t>
                      </a:r>
                    </a:p>
                    <a:p>
                      <a:r>
                        <a:rPr lang="en-GB" dirty="0"/>
                        <a:t>Commando Joes </a:t>
                      </a:r>
                    </a:p>
                    <a:p>
                      <a:endParaRPr lang="en-GB" dirty="0"/>
                    </a:p>
                    <a:p>
                      <a:r>
                        <a:rPr lang="en-GB" dirty="0"/>
                        <a:t>Thursday (Reception only)</a:t>
                      </a:r>
                    </a:p>
                    <a:p>
                      <a:r>
                        <a:rPr lang="en-GB" dirty="0"/>
                        <a:t>Speed, agility and travel</a:t>
                      </a:r>
                    </a:p>
                    <a:p>
                      <a:endParaRPr lang="en-GB" dirty="0"/>
                    </a:p>
                    <a:p>
                      <a:r>
                        <a:rPr lang="en-GB" dirty="0"/>
                        <a:t>Children are to come to school dressed in their PE kit.</a:t>
                      </a:r>
                    </a:p>
                  </a:txBody>
                  <a:tcPr/>
                </a:tc>
                <a:tc>
                  <a:txBody>
                    <a:bodyPr/>
                    <a:lstStyle/>
                    <a:p>
                      <a:r>
                        <a:rPr lang="en-GB" dirty="0"/>
                        <a:t>Friday</a:t>
                      </a:r>
                    </a:p>
                    <a:p>
                      <a:endParaRPr lang="en-GB" dirty="0"/>
                    </a:p>
                    <a:p>
                      <a:r>
                        <a:rPr lang="en-GB" dirty="0"/>
                        <a:t>Please can long trousers or leggings be worn to protects from nettle stings, thorns and insect bites.</a:t>
                      </a:r>
                    </a:p>
                  </a:txBody>
                  <a:tcPr/>
                </a:tc>
                <a:tc>
                  <a:txBody>
                    <a:bodyPr/>
                    <a:lstStyle/>
                    <a:p>
                      <a:r>
                        <a:rPr lang="en-GB" dirty="0"/>
                        <a:t>Please send in every day:</a:t>
                      </a:r>
                    </a:p>
                    <a:p>
                      <a:r>
                        <a:rPr lang="en-GB" dirty="0"/>
                        <a:t>- drink bottle </a:t>
                      </a:r>
                    </a:p>
                    <a:p>
                      <a:r>
                        <a:rPr lang="en-GB" dirty="0"/>
                        <a:t>- school diary</a:t>
                      </a:r>
                    </a:p>
                    <a:p>
                      <a:r>
                        <a:rPr lang="en-GB" dirty="0"/>
                        <a:t>- class reading book</a:t>
                      </a:r>
                    </a:p>
                    <a:p>
                      <a:endParaRPr lang="en-GB" dirty="0"/>
                    </a:p>
                    <a:p>
                      <a:endParaRPr lang="en-GB" dirty="0"/>
                    </a:p>
                    <a:p>
                      <a:endParaRPr lang="en-GB" dirty="0"/>
                    </a:p>
                  </a:txBody>
                  <a:tcPr/>
                </a:tc>
                <a:extLst>
                  <a:ext uri="{0D108BD9-81ED-4DB2-BD59-A6C34878D82A}">
                    <a16:rowId xmlns:a16="http://schemas.microsoft.com/office/drawing/2014/main" val="2018044047"/>
                  </a:ext>
                </a:extLst>
              </a:tr>
            </a:tbl>
          </a:graphicData>
        </a:graphic>
      </p:graphicFrame>
    </p:spTree>
    <p:extLst>
      <p:ext uri="{BB962C8B-B14F-4D97-AF65-F5344CB8AC3E}">
        <p14:creationId xmlns:p14="http://schemas.microsoft.com/office/powerpoint/2010/main" val="328789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p:txBody>
          <a:bodyPr rtlCol="0"/>
          <a:lstStyle>
            <a:defPPr>
              <a:defRPr lang="en-GB"/>
            </a:defPPr>
          </a:lstStyle>
          <a:p>
            <a:pPr rtl="0"/>
            <a:r>
              <a:rPr lang="en-GB" dirty="0"/>
              <a:t>“Play is the highest form of research.”</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p:txBody>
          <a:bodyPr rtlCol="0">
            <a:normAutofit fontScale="85000" lnSpcReduction="10000"/>
          </a:bodyPr>
          <a:lstStyle>
            <a:defPPr>
              <a:defRPr lang="en-GB"/>
            </a:defPPr>
          </a:lstStyle>
          <a:p>
            <a:pPr rtl="0"/>
            <a:r>
              <a:rPr lang="en-GB" b="0" i="1" dirty="0">
                <a:solidFill>
                  <a:srgbClr val="1E1E1E"/>
                </a:solidFill>
                <a:effectLst/>
                <a:latin typeface="Baskerville Old Face" panose="02020602080505020303" pitchFamily="18" charset="0"/>
              </a:rPr>
              <a:t>Play is not just about having fun but about taking risks, experimenting, and testing boundaries.</a:t>
            </a:r>
            <a:endParaRPr lang="en-GB" dirty="0">
              <a:latin typeface="Baskerville Old Face" panose="02020602080505020303" pitchFamily="18" charset="0"/>
            </a:endParaRPr>
          </a:p>
        </p:txBody>
      </p:sp>
      <p:sp>
        <p:nvSpPr>
          <p:cNvPr id="10" name="Text Placeholder 9">
            <a:extLst>
              <a:ext uri="{FF2B5EF4-FFF2-40B4-BE49-F238E27FC236}">
                <a16:creationId xmlns:a16="http://schemas.microsoft.com/office/drawing/2014/main" id="{9208C296-D23D-74DC-F966-975CBED22414}"/>
              </a:ext>
            </a:extLst>
          </p:cNvPr>
          <p:cNvSpPr>
            <a:spLocks noGrp="1"/>
          </p:cNvSpPr>
          <p:nvPr>
            <p:ph type="body" idx="10"/>
          </p:nvPr>
        </p:nvSpPr>
        <p:spPr/>
        <p:txBody>
          <a:bodyPr rtlCol="0"/>
          <a:lstStyle>
            <a:defPPr>
              <a:defRPr lang="en-GB"/>
            </a:defPPr>
          </a:lstStyle>
          <a:p>
            <a:pPr rtl="0"/>
            <a:r>
              <a:rPr lang="en-GB" dirty="0"/>
              <a:t>Albert Einstein</a:t>
            </a:r>
          </a:p>
        </p:txBody>
      </p:sp>
    </p:spTree>
    <p:extLst>
      <p:ext uri="{BB962C8B-B14F-4D97-AF65-F5344CB8AC3E}">
        <p14:creationId xmlns:p14="http://schemas.microsoft.com/office/powerpoint/2010/main" val="2313099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rtlCol="0"/>
          <a:lstStyle>
            <a:defPPr>
              <a:defRPr lang="en-GB"/>
            </a:defPPr>
          </a:lstStyle>
          <a:p>
            <a:pPr rtl="0"/>
            <a:r>
              <a:rPr lang="en-GB" dirty="0"/>
              <a:t>School Website</a:t>
            </a:r>
          </a:p>
        </p:txBody>
      </p:sp>
      <p:sp>
        <p:nvSpPr>
          <p:cNvPr id="3" name="Text Placeholder 2">
            <a:extLst>
              <a:ext uri="{FF2B5EF4-FFF2-40B4-BE49-F238E27FC236}">
                <a16:creationId xmlns:a16="http://schemas.microsoft.com/office/drawing/2014/main" id="{E698CE0E-745C-A7EE-B0DE-4912A73B00D8}"/>
              </a:ext>
            </a:extLst>
          </p:cNvPr>
          <p:cNvSpPr>
            <a:spLocks noGrp="1"/>
          </p:cNvSpPr>
          <p:nvPr>
            <p:ph type="body" idx="1"/>
          </p:nvPr>
        </p:nvSpPr>
        <p:spPr>
          <a:xfrm>
            <a:off x="839788" y="1726916"/>
            <a:ext cx="3521933" cy="427797"/>
          </a:xfrm>
        </p:spPr>
        <p:txBody>
          <a:bodyPr rtlCol="0">
            <a:normAutofit fontScale="70000" lnSpcReduction="20000"/>
          </a:bodyPr>
          <a:lstStyle>
            <a:defPPr>
              <a:defRPr lang="en-GB"/>
            </a:defPPr>
          </a:lstStyle>
          <a:p>
            <a:pPr rtl="0"/>
            <a:r>
              <a:rPr lang="en-GB" dirty="0">
                <a:hlinkClick r:id="rId3"/>
              </a:rPr>
              <a:t>Greenhead C of E Primary School – Home</a:t>
            </a:r>
            <a:r>
              <a:rPr lang="en-GB" dirty="0"/>
              <a:t> </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1124711" y="3517640"/>
            <a:ext cx="10258635" cy="2705877"/>
          </a:xfrm>
        </p:spPr>
        <p:txBody>
          <a:bodyPr rtlCol="0">
            <a:normAutofit fontScale="92500" lnSpcReduction="20000"/>
          </a:bodyPr>
          <a:lstStyle>
            <a:defPPr>
              <a:defRPr lang="en-GB"/>
            </a:defPPr>
          </a:lstStyle>
          <a:p>
            <a:pPr marL="0" indent="0" rtl="0">
              <a:buNone/>
            </a:pPr>
            <a:endParaRPr lang="en-GB" dirty="0"/>
          </a:p>
          <a:p>
            <a:pPr marL="0" indent="0" rtl="0">
              <a:buNone/>
            </a:pPr>
            <a:r>
              <a:rPr lang="en-GB" dirty="0"/>
              <a:t>Our School website contains lots of useful information and support for our parents and carers:</a:t>
            </a:r>
          </a:p>
          <a:p>
            <a:pPr rtl="0"/>
            <a:r>
              <a:rPr lang="en-GB" dirty="0"/>
              <a:t>Lunch menu </a:t>
            </a:r>
          </a:p>
          <a:p>
            <a:pPr rtl="0"/>
            <a:r>
              <a:rPr lang="en-GB" dirty="0"/>
              <a:t>Term dates </a:t>
            </a:r>
          </a:p>
          <a:p>
            <a:pPr rtl="0"/>
            <a:r>
              <a:rPr lang="en-GB" dirty="0"/>
              <a:t>Meet the staff</a:t>
            </a:r>
          </a:p>
          <a:p>
            <a:pPr rtl="0"/>
            <a:r>
              <a:rPr lang="en-GB" dirty="0"/>
              <a:t>Long term planning and curriculum grids</a:t>
            </a:r>
          </a:p>
          <a:p>
            <a:pPr rtl="0"/>
            <a:r>
              <a:rPr lang="en-GB" dirty="0"/>
              <a:t>Links to parent portal for Little Wandle Letters and Sounds Revised Phonics</a:t>
            </a:r>
          </a:p>
          <a:p>
            <a:pPr rtl="0"/>
            <a:r>
              <a:rPr lang="en-GB" dirty="0"/>
              <a:t>Newsletters</a:t>
            </a:r>
          </a:p>
          <a:p>
            <a:pPr rtl="0"/>
            <a:r>
              <a:rPr lang="en-GB" dirty="0"/>
              <a:t>Policies</a:t>
            </a:r>
          </a:p>
          <a:p>
            <a:pPr marL="0" indent="0" rtl="0">
              <a:buNone/>
            </a:pPr>
            <a:endParaRPr lang="en-GB" dirty="0"/>
          </a:p>
        </p:txBody>
      </p:sp>
      <p:pic>
        <p:nvPicPr>
          <p:cNvPr id="18" name="Picture 17">
            <a:extLst>
              <a:ext uri="{FF2B5EF4-FFF2-40B4-BE49-F238E27FC236}">
                <a16:creationId xmlns:a16="http://schemas.microsoft.com/office/drawing/2014/main" id="{F3D923A6-F6BB-EF34-0F78-75CEBB673527}"/>
              </a:ext>
            </a:extLst>
          </p:cNvPr>
          <p:cNvPicPr>
            <a:picLocks noChangeAspect="1"/>
          </p:cNvPicPr>
          <p:nvPr/>
        </p:nvPicPr>
        <p:blipFill>
          <a:blip r:embed="rId4"/>
          <a:stretch>
            <a:fillRect/>
          </a:stretch>
        </p:blipFill>
        <p:spPr>
          <a:xfrm>
            <a:off x="2600754" y="2107412"/>
            <a:ext cx="6940818" cy="1457529"/>
          </a:xfrm>
          <a:prstGeom prst="rect">
            <a:avLst/>
          </a:prstGeom>
        </p:spPr>
      </p:pic>
    </p:spTree>
    <p:extLst>
      <p:ext uri="{BB962C8B-B14F-4D97-AF65-F5344CB8AC3E}">
        <p14:creationId xmlns:p14="http://schemas.microsoft.com/office/powerpoint/2010/main" val="206812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D16D01-5315-7A48-0F14-7DC7407D3EB3}"/>
              </a:ext>
            </a:extLst>
          </p:cNvPr>
          <p:cNvPicPr>
            <a:picLocks noChangeAspect="1"/>
          </p:cNvPicPr>
          <p:nvPr/>
        </p:nvPicPr>
        <p:blipFill>
          <a:blip r:embed="rId4"/>
          <a:stretch>
            <a:fillRect/>
          </a:stretch>
        </p:blipFill>
        <p:spPr>
          <a:xfrm>
            <a:off x="550507" y="1"/>
            <a:ext cx="11140750" cy="6918588"/>
          </a:xfrm>
          <a:prstGeom prst="rect">
            <a:avLst/>
          </a:prstGeom>
        </p:spPr>
      </p:pic>
      <p:cxnSp>
        <p:nvCxnSpPr>
          <p:cNvPr id="13" name="Straight Connector 12">
            <a:extLst>
              <a:ext uri="{FF2B5EF4-FFF2-40B4-BE49-F238E27FC236}">
                <a16:creationId xmlns:a16="http://schemas.microsoft.com/office/drawing/2014/main" id="{1C30EDCF-8616-3FB5-9CC2-1FB642167837}"/>
              </a:ext>
            </a:extLst>
          </p:cNvPr>
          <p:cNvCxnSpPr/>
          <p:nvPr/>
        </p:nvCxnSpPr>
        <p:spPr>
          <a:xfrm>
            <a:off x="11691257" y="0"/>
            <a:ext cx="0" cy="69185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83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a:xfrm>
            <a:off x="6494108" y="191277"/>
            <a:ext cx="5113176" cy="6475446"/>
          </a:xfrm>
        </p:spPr>
        <p:txBody>
          <a:bodyPr rtlCol="0"/>
          <a:lstStyle>
            <a:defPPr>
              <a:defRPr lang="en-GB"/>
            </a:defPPr>
          </a:lstStyle>
          <a:p>
            <a:endParaRPr lang="en-US" sz="3600" u="sng" dirty="0">
              <a:solidFill>
                <a:schemeClr val="tx1"/>
              </a:solidFill>
              <a:latin typeface="Comic Sans MS" panose="030F0702030302020204" pitchFamily="66" charset="0"/>
            </a:endParaRPr>
          </a:p>
          <a:p>
            <a:endParaRPr lang="en-US" sz="3600" u="sng" dirty="0">
              <a:solidFill>
                <a:schemeClr val="tx1"/>
              </a:solidFill>
              <a:latin typeface="Comic Sans MS" panose="030F0702030302020204" pitchFamily="66" charset="0"/>
            </a:endParaRPr>
          </a:p>
          <a:p>
            <a:endParaRPr lang="en-US" sz="3600" u="sng" dirty="0">
              <a:solidFill>
                <a:schemeClr val="tx1"/>
              </a:solidFill>
              <a:latin typeface="Comic Sans MS" panose="030F0702030302020204" pitchFamily="66" charset="0"/>
            </a:endParaRPr>
          </a:p>
          <a:p>
            <a:endParaRPr lang="en-US" sz="3600" u="sng" dirty="0">
              <a:solidFill>
                <a:schemeClr val="tx1"/>
              </a:solidFill>
              <a:latin typeface="Comic Sans MS" panose="030F0702030302020204" pitchFamily="66" charset="0"/>
            </a:endParaRPr>
          </a:p>
          <a:p>
            <a:endParaRPr lang="en-US" sz="3600" u="sng" dirty="0">
              <a:solidFill>
                <a:schemeClr val="tx1"/>
              </a:solidFill>
              <a:latin typeface="Comic Sans MS" panose="030F0702030302020204" pitchFamily="66" charset="0"/>
            </a:endParaRPr>
          </a:p>
          <a:p>
            <a:endParaRPr lang="en-US" sz="3600" u="sng" dirty="0">
              <a:solidFill>
                <a:schemeClr val="tx1"/>
              </a:solidFill>
              <a:latin typeface="Comic Sans MS" panose="030F0702030302020204" pitchFamily="66" charset="0"/>
            </a:endParaRPr>
          </a:p>
          <a:p>
            <a:endParaRPr lang="en-US" sz="3600" u="sng" dirty="0">
              <a:solidFill>
                <a:schemeClr val="tx1"/>
              </a:solidFill>
              <a:latin typeface="Comic Sans MS" panose="030F0702030302020204" pitchFamily="66" charset="0"/>
            </a:endParaRPr>
          </a:p>
          <a:p>
            <a:r>
              <a:rPr lang="en-US" sz="3600" u="sng" dirty="0">
                <a:solidFill>
                  <a:schemeClr val="tx1"/>
                </a:solidFill>
                <a:latin typeface="Comic Sans MS" panose="030F0702030302020204" pitchFamily="66" charset="0"/>
              </a:rPr>
              <a:t>Supporting at home.</a:t>
            </a:r>
          </a:p>
          <a:p>
            <a:r>
              <a:rPr lang="en-US" sz="3600" u="sng" dirty="0">
                <a:solidFill>
                  <a:schemeClr val="tx1"/>
                </a:solidFill>
                <a:latin typeface="Comic Sans MS" panose="030F0702030302020204" pitchFamily="66" charset="0"/>
              </a:rPr>
              <a:t>Reading for pleasure books</a:t>
            </a:r>
          </a:p>
          <a:p>
            <a:endParaRPr lang="en-US" sz="3600" u="sng" dirty="0">
              <a:solidFill>
                <a:schemeClr val="tx1"/>
              </a:solidFill>
              <a:latin typeface="Comic Sans MS" panose="030F0702030302020204" pitchFamily="66" charset="0"/>
            </a:endParaRPr>
          </a:p>
          <a:p>
            <a:r>
              <a:rPr lang="en-US" sz="1800" dirty="0">
                <a:solidFill>
                  <a:schemeClr val="tx1"/>
                </a:solidFill>
                <a:latin typeface="Comic Sans MS" panose="030F0702030302020204" pitchFamily="66" charset="0"/>
              </a:rPr>
              <a:t>Children will also bring home a ‘reading for pleasure book’ from our class library each week. Children will change their Library book on a Friday.</a:t>
            </a:r>
          </a:p>
          <a:p>
            <a:endParaRPr lang="en-US" sz="1800" dirty="0">
              <a:solidFill>
                <a:schemeClr val="tx1"/>
              </a:solidFill>
              <a:latin typeface="Comic Sans MS" panose="030F0702030302020204" pitchFamily="66" charset="0"/>
            </a:endParaRPr>
          </a:p>
          <a:p>
            <a:r>
              <a:rPr lang="en-US" sz="1800" dirty="0">
                <a:solidFill>
                  <a:schemeClr val="tx1"/>
                </a:solidFill>
                <a:latin typeface="Comic Sans MS" panose="030F0702030302020204" pitchFamily="66" charset="0"/>
              </a:rPr>
              <a:t>To become lifelong readers, it is essential that they read for pleasure.</a:t>
            </a:r>
          </a:p>
          <a:p>
            <a:endParaRPr lang="en-US" sz="1800" dirty="0">
              <a:solidFill>
                <a:schemeClr val="tx1"/>
              </a:solidFill>
              <a:latin typeface="Comic Sans MS" panose="030F0702030302020204" pitchFamily="66" charset="0"/>
            </a:endParaRPr>
          </a:p>
          <a:p>
            <a:r>
              <a:rPr lang="en-US" sz="1800" dirty="0">
                <a:solidFill>
                  <a:schemeClr val="tx1"/>
                </a:solidFill>
                <a:latin typeface="Comic Sans MS" panose="030F0702030302020204" pitchFamily="66" charset="0"/>
              </a:rPr>
              <a:t>Children </a:t>
            </a:r>
            <a:r>
              <a:rPr lang="en-US" sz="1800" b="1" dirty="0">
                <a:solidFill>
                  <a:schemeClr val="tx1"/>
                </a:solidFill>
                <a:latin typeface="Comic Sans MS" panose="030F0702030302020204" pitchFamily="66" charset="0"/>
              </a:rPr>
              <a:t>may not </a:t>
            </a:r>
            <a:r>
              <a:rPr lang="en-US" sz="1800" dirty="0">
                <a:solidFill>
                  <a:schemeClr val="tx1"/>
                </a:solidFill>
                <a:latin typeface="Comic Sans MS" panose="030F0702030302020204" pitchFamily="66" charset="0"/>
              </a:rPr>
              <a:t>be able to read this book independently, but these books offer a wealth of opportunities for talking about the pictures and enjoying the story or information text.</a:t>
            </a:r>
          </a:p>
          <a:p>
            <a:endParaRPr lang="en-US" sz="1800" dirty="0">
              <a:solidFill>
                <a:schemeClr val="tx1"/>
              </a:solidFill>
              <a:latin typeface="Comic Sans MS" panose="030F0702030302020204" pitchFamily="66" charset="0"/>
            </a:endParaRPr>
          </a:p>
          <a:p>
            <a:r>
              <a:rPr lang="en-US" sz="1800" dirty="0">
                <a:solidFill>
                  <a:schemeClr val="tx1"/>
                </a:solidFill>
                <a:latin typeface="Comic Sans MS" panose="030F0702030302020204" pitchFamily="66" charset="0"/>
              </a:rPr>
              <a:t>Enjoy the book together and </a:t>
            </a:r>
          </a:p>
          <a:p>
            <a:r>
              <a:rPr lang="en-US" sz="1800" dirty="0">
                <a:solidFill>
                  <a:schemeClr val="tx1"/>
                </a:solidFill>
                <a:latin typeface="Comic Sans MS" panose="030F0702030302020204" pitchFamily="66" charset="0"/>
              </a:rPr>
              <a:t>foster a love of reading.</a:t>
            </a:r>
          </a:p>
          <a:p>
            <a:pPr algn="l"/>
            <a:endParaRPr lang="en-US" sz="3600" u="sng" dirty="0">
              <a:solidFill>
                <a:schemeClr val="tx1"/>
              </a:solidFill>
              <a:latin typeface="Comic Sans MS" panose="030F0702030302020204" pitchFamily="66" charset="0"/>
            </a:endParaRPr>
          </a:p>
          <a:p>
            <a:pPr rtl="0"/>
            <a:endParaRPr lang="en-GB" dirty="0"/>
          </a:p>
        </p:txBody>
      </p:sp>
      <p:pic>
        <p:nvPicPr>
          <p:cNvPr id="5" name="Picture 4" descr="images.jpg">
            <a:extLst>
              <a:ext uri="{FF2B5EF4-FFF2-40B4-BE49-F238E27FC236}">
                <a16:creationId xmlns:a16="http://schemas.microsoft.com/office/drawing/2014/main" id="{A9E41BB1-C159-CEFD-D176-94C5FBD8F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116" y="5369332"/>
            <a:ext cx="1297391" cy="1297391"/>
          </a:xfrm>
          <a:prstGeom prst="rect">
            <a:avLst/>
          </a:prstGeom>
        </p:spPr>
      </p:pic>
      <p:pic>
        <p:nvPicPr>
          <p:cNvPr id="6" name="Picture 5" descr="images.jpg">
            <a:extLst>
              <a:ext uri="{FF2B5EF4-FFF2-40B4-BE49-F238E27FC236}">
                <a16:creationId xmlns:a16="http://schemas.microsoft.com/office/drawing/2014/main" id="{1BC53793-4BDB-5763-BF43-81FB85386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091" y="5369332"/>
            <a:ext cx="1061176" cy="1326470"/>
          </a:xfrm>
          <a:prstGeom prst="rect">
            <a:avLst/>
          </a:prstGeom>
        </p:spPr>
      </p:pic>
      <p:sp>
        <p:nvSpPr>
          <p:cNvPr id="7" name="TextBox 6">
            <a:extLst>
              <a:ext uri="{FF2B5EF4-FFF2-40B4-BE49-F238E27FC236}">
                <a16:creationId xmlns:a16="http://schemas.microsoft.com/office/drawing/2014/main" id="{CFAA7E38-B15F-6ADA-23C0-C2DD8157A05F}"/>
              </a:ext>
            </a:extLst>
          </p:cNvPr>
          <p:cNvSpPr txBox="1"/>
          <p:nvPr/>
        </p:nvSpPr>
        <p:spPr>
          <a:xfrm>
            <a:off x="0" y="111967"/>
            <a:ext cx="5408642" cy="7294305"/>
          </a:xfrm>
          <a:prstGeom prst="rect">
            <a:avLst/>
          </a:prstGeom>
          <a:noFill/>
        </p:spPr>
        <p:txBody>
          <a:bodyPr wrap="square" rtlCol="0">
            <a:spAutoFit/>
          </a:bodyPr>
          <a:lstStyle/>
          <a:p>
            <a:pPr algn="ctr"/>
            <a:r>
              <a:rPr lang="en-GB" sz="3600" u="sng" dirty="0">
                <a:latin typeface="Comic Sans MS" panose="030F0702030302020204" pitchFamily="66" charset="0"/>
              </a:rPr>
              <a:t>Class Reading book</a:t>
            </a:r>
          </a:p>
          <a:p>
            <a:endParaRPr lang="en-US" sz="1800" dirty="0">
              <a:latin typeface="Comic Sans MS" panose="030F0702030302020204" pitchFamily="66" charset="0"/>
            </a:endParaRPr>
          </a:p>
          <a:p>
            <a:r>
              <a:rPr lang="en-US" sz="1600" dirty="0">
                <a:latin typeface="Comic Sans MS" panose="030F0702030302020204" pitchFamily="66" charset="0"/>
              </a:rPr>
              <a:t>We begin with wordless books which develop great language skills and teach children the layout of books and how to handle books.</a:t>
            </a:r>
          </a:p>
          <a:p>
            <a:endParaRPr lang="en-US" sz="1600" dirty="0">
              <a:latin typeface="Comic Sans MS" panose="030F0702030302020204" pitchFamily="66" charset="0"/>
            </a:endParaRPr>
          </a:p>
          <a:p>
            <a:r>
              <a:rPr lang="en-US" sz="1600" dirty="0">
                <a:latin typeface="Comic Sans MS" panose="030F0702030302020204" pitchFamily="66" charset="0"/>
              </a:rPr>
              <a:t>Once children have a secure knowledge of a number </a:t>
            </a:r>
          </a:p>
          <a:p>
            <a:r>
              <a:rPr lang="en-US" sz="1600" dirty="0">
                <a:latin typeface="Comic Sans MS" panose="030F0702030302020204" pitchFamily="66" charset="0"/>
              </a:rPr>
              <a:t>of GPC’s (Grapheme Phoneme Correspondences) and are confidently blending, they will be ready for reading books. </a:t>
            </a:r>
          </a:p>
          <a:p>
            <a:endParaRPr lang="en-US" sz="1600" dirty="0">
              <a:latin typeface="Comic Sans MS" panose="030F0702030302020204" pitchFamily="66" charset="0"/>
            </a:endParaRPr>
          </a:p>
          <a:p>
            <a:r>
              <a:rPr lang="en-US" sz="1600" dirty="0">
                <a:latin typeface="Comic Sans MS" panose="030F0702030302020204" pitchFamily="66" charset="0"/>
              </a:rPr>
              <a:t>Children will take their Reading Book </a:t>
            </a:r>
          </a:p>
          <a:p>
            <a:r>
              <a:rPr lang="en-US" sz="1600" dirty="0">
                <a:latin typeface="Comic Sans MS" panose="030F0702030302020204" pitchFamily="66" charset="0"/>
              </a:rPr>
              <a:t>Home to read to read with you, please make sure </a:t>
            </a:r>
          </a:p>
          <a:p>
            <a:r>
              <a:rPr lang="en-US" sz="1600" dirty="0">
                <a:latin typeface="Comic Sans MS" panose="030F0702030302020204" pitchFamily="66" charset="0"/>
              </a:rPr>
              <a:t>they are returned everyday in book bags as we </a:t>
            </a:r>
          </a:p>
          <a:p>
            <a:r>
              <a:rPr lang="en-US" sz="1600" dirty="0">
                <a:latin typeface="Comic Sans MS" panose="030F0702030302020204" pitchFamily="66" charset="0"/>
              </a:rPr>
              <a:t>need them for our reading sessions. </a:t>
            </a:r>
          </a:p>
          <a:p>
            <a:endParaRPr lang="en-US" sz="1600" dirty="0">
              <a:latin typeface="Comic Sans MS" panose="030F0702030302020204" pitchFamily="66" charset="0"/>
            </a:endParaRPr>
          </a:p>
          <a:p>
            <a:r>
              <a:rPr lang="en-US" sz="1600" dirty="0">
                <a:latin typeface="Comic Sans MS" panose="030F0702030302020204" pitchFamily="66" charset="0"/>
              </a:rPr>
              <a:t>Share the front cover page before reading – this cover sounds and words contained in the book.</a:t>
            </a:r>
          </a:p>
          <a:p>
            <a:endParaRPr lang="en-US" sz="1600" dirty="0">
              <a:latin typeface="Comic Sans MS" panose="030F0702030302020204" pitchFamily="66" charset="0"/>
            </a:endParaRPr>
          </a:p>
          <a:p>
            <a:r>
              <a:rPr lang="en-US" sz="1600" dirty="0">
                <a:latin typeface="Comic Sans MS" panose="030F0702030302020204" pitchFamily="66" charset="0"/>
              </a:rPr>
              <a:t>Celebrate, praise, talk about the book with you child.</a:t>
            </a:r>
          </a:p>
          <a:p>
            <a:endParaRPr lang="en-US" sz="1600" dirty="0">
              <a:latin typeface="Comic Sans MS" panose="030F0702030302020204" pitchFamily="66" charset="0"/>
            </a:endParaRPr>
          </a:p>
          <a:p>
            <a:r>
              <a:rPr lang="en-US" sz="1600" dirty="0">
                <a:latin typeface="Comic Sans MS" panose="030F0702030302020204" pitchFamily="66" charset="0"/>
              </a:rPr>
              <a:t>Please look after our books.</a:t>
            </a:r>
          </a:p>
          <a:p>
            <a:endParaRPr lang="en-US" sz="1800" dirty="0">
              <a:latin typeface="Comic Sans MS" panose="030F0702030302020204" pitchFamily="66" charset="0"/>
            </a:endParaRPr>
          </a:p>
          <a:p>
            <a:endParaRPr lang="en-US" sz="1800" b="1" dirty="0">
              <a:latin typeface="Comic Sans MS" panose="030F0702030302020204" pitchFamily="66" charset="0"/>
            </a:endParaRPr>
          </a:p>
          <a:p>
            <a:endParaRPr lang="en-GB" dirty="0">
              <a:latin typeface="Comic Sans MS" panose="030F0702030302020204" pitchFamily="66" charset="0"/>
            </a:endParaRPr>
          </a:p>
          <a:p>
            <a:endParaRPr lang="en-GB" sz="3600" dirty="0">
              <a:latin typeface="Comic Sans MS" panose="030F0702030302020204" pitchFamily="66" charset="0"/>
            </a:endParaRPr>
          </a:p>
        </p:txBody>
      </p:sp>
      <p:pic>
        <p:nvPicPr>
          <p:cNvPr id="8" name="Picture 7" descr="x500_cb1dee7d-f67f-4777-96f8-7377cf742f41_600x600.jpg">
            <a:extLst>
              <a:ext uri="{FF2B5EF4-FFF2-40B4-BE49-F238E27FC236}">
                <a16:creationId xmlns:a16="http://schemas.microsoft.com/office/drawing/2014/main" id="{0400702D-D5AD-E188-2AD6-FCE739BF1C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4321" y="5369332"/>
            <a:ext cx="1438350" cy="1363556"/>
          </a:xfrm>
          <a:prstGeom prst="rect">
            <a:avLst/>
          </a:prstGeom>
        </p:spPr>
      </p:pic>
      <p:pic>
        <p:nvPicPr>
          <p:cNvPr id="9" name="Picture 8">
            <a:extLst>
              <a:ext uri="{FF2B5EF4-FFF2-40B4-BE49-F238E27FC236}">
                <a16:creationId xmlns:a16="http://schemas.microsoft.com/office/drawing/2014/main" id="{807BAF8C-DBCE-BA53-7BE8-F62D906AE0E5}"/>
              </a:ext>
            </a:extLst>
          </p:cNvPr>
          <p:cNvPicPr>
            <a:picLocks noChangeAspect="1"/>
          </p:cNvPicPr>
          <p:nvPr/>
        </p:nvPicPr>
        <p:blipFill>
          <a:blip r:embed="rId6"/>
          <a:stretch>
            <a:fillRect/>
          </a:stretch>
        </p:blipFill>
        <p:spPr>
          <a:xfrm>
            <a:off x="4276009" y="5382477"/>
            <a:ext cx="1670901" cy="1363556"/>
          </a:xfrm>
          <a:prstGeom prst="rect">
            <a:avLst/>
          </a:prstGeom>
        </p:spPr>
      </p:pic>
    </p:spTree>
    <p:extLst>
      <p:ext uri="{BB962C8B-B14F-4D97-AF65-F5344CB8AC3E}">
        <p14:creationId xmlns:p14="http://schemas.microsoft.com/office/powerpoint/2010/main" val="185952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5135007" y="1315616"/>
            <a:ext cx="5308965" cy="3799309"/>
          </a:xfrm>
        </p:spPr>
        <p:txBody>
          <a:bodyPr rtlCol="0">
            <a:normAutofit lnSpcReduction="10000"/>
          </a:bodyPr>
          <a:lstStyle>
            <a:defPPr>
              <a:defRPr lang="en-GB"/>
            </a:defPPr>
          </a:lstStyle>
          <a:p>
            <a:pPr rtl="0"/>
            <a:r>
              <a:rPr lang="en-GB" dirty="0"/>
              <a:t>School Diary</a:t>
            </a:r>
          </a:p>
          <a:p>
            <a:pPr rtl="0"/>
            <a:r>
              <a:rPr lang="en-GB" dirty="0"/>
              <a:t>Please write in your child’s diary when you have read with them. The diary needs to be sent into school every day.</a:t>
            </a:r>
          </a:p>
          <a:p>
            <a:pPr rtl="0"/>
            <a:endParaRPr lang="en-GB" dirty="0"/>
          </a:p>
          <a:p>
            <a:pPr rtl="0"/>
            <a:r>
              <a:rPr lang="en-GB" dirty="0"/>
              <a:t>We will also send home a phonics sound practice sheet to keep you up to date with your child’s learning and to help support them at home. Please explore the Little Wandle Parent Page, the pronunciation videos are very short and demonstrate the correct way to pronounce the sounds.</a:t>
            </a:r>
          </a:p>
        </p:txBody>
      </p:sp>
      <p:pic>
        <p:nvPicPr>
          <p:cNvPr id="5" name="Picture 4">
            <a:extLst>
              <a:ext uri="{FF2B5EF4-FFF2-40B4-BE49-F238E27FC236}">
                <a16:creationId xmlns:a16="http://schemas.microsoft.com/office/drawing/2014/main" id="{D26185A1-4190-F0AA-AD93-2D52EDD17A5F}"/>
              </a:ext>
            </a:extLst>
          </p:cNvPr>
          <p:cNvPicPr>
            <a:picLocks noChangeAspect="1"/>
          </p:cNvPicPr>
          <p:nvPr/>
        </p:nvPicPr>
        <p:blipFill>
          <a:blip r:embed="rId3"/>
          <a:stretch>
            <a:fillRect/>
          </a:stretch>
        </p:blipFill>
        <p:spPr>
          <a:xfrm>
            <a:off x="1623527" y="1231641"/>
            <a:ext cx="3511480" cy="4117599"/>
          </a:xfrm>
          <a:prstGeom prst="rect">
            <a:avLst/>
          </a:prstGeom>
        </p:spPr>
      </p:pic>
    </p:spTree>
    <p:extLst>
      <p:ext uri="{BB962C8B-B14F-4D97-AF65-F5344CB8AC3E}">
        <p14:creationId xmlns:p14="http://schemas.microsoft.com/office/powerpoint/2010/main" val="1732999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rtlCol="0"/>
          <a:lstStyle>
            <a:defPPr>
              <a:defRPr lang="en-GB"/>
            </a:defPPr>
          </a:lstStyle>
          <a:p>
            <a:pPr rtl="0"/>
            <a:r>
              <a:rPr lang="en-GB" dirty="0"/>
              <a:t>Questions?</a:t>
            </a:r>
          </a:p>
        </p:txBody>
      </p:sp>
      <p:sp>
        <p:nvSpPr>
          <p:cNvPr id="4" name="TextBox 3">
            <a:extLst>
              <a:ext uri="{FF2B5EF4-FFF2-40B4-BE49-F238E27FC236}">
                <a16:creationId xmlns:a16="http://schemas.microsoft.com/office/drawing/2014/main" id="{D02E245D-BADA-78E5-9543-8C94C418F21D}"/>
              </a:ext>
            </a:extLst>
          </p:cNvPr>
          <p:cNvSpPr txBox="1"/>
          <p:nvPr/>
        </p:nvSpPr>
        <p:spPr>
          <a:xfrm>
            <a:off x="7165910" y="1987420"/>
            <a:ext cx="4637314" cy="3416320"/>
          </a:xfrm>
          <a:prstGeom prst="rect">
            <a:avLst/>
          </a:prstGeom>
          <a:noFill/>
        </p:spPr>
        <p:txBody>
          <a:bodyPr wrap="square" rtlCol="0">
            <a:spAutoFit/>
          </a:bodyPr>
          <a:lstStyle/>
          <a:p>
            <a:r>
              <a:rPr lang="en-GB" dirty="0"/>
              <a:t>Thank you for attending this afternoon.</a:t>
            </a:r>
          </a:p>
          <a:p>
            <a:endParaRPr lang="en-GB" dirty="0"/>
          </a:p>
          <a:p>
            <a:r>
              <a:rPr lang="en-GB" dirty="0"/>
              <a:t>Please don’t be a stranger! We have a class e-mail which is checked daily: </a:t>
            </a:r>
            <a:r>
              <a:rPr lang="en-GB" dirty="0">
                <a:hlinkClick r:id="rId3"/>
              </a:rPr>
              <a:t>eden@westtynefederation.uk</a:t>
            </a:r>
            <a:r>
              <a:rPr lang="en-GB" dirty="0"/>
              <a:t> </a:t>
            </a:r>
          </a:p>
          <a:p>
            <a:endParaRPr lang="en-GB" dirty="0"/>
          </a:p>
          <a:p>
            <a:endParaRPr lang="en-GB" dirty="0"/>
          </a:p>
          <a:p>
            <a:r>
              <a:rPr lang="en-GB" dirty="0"/>
              <a:t>You can contact the school office on: </a:t>
            </a:r>
          </a:p>
          <a:p>
            <a:r>
              <a:rPr lang="en-GB" dirty="0"/>
              <a:t>01697 747347 </a:t>
            </a:r>
          </a:p>
          <a:p>
            <a:r>
              <a:rPr lang="en-GB" dirty="0">
                <a:hlinkClick r:id="rId4"/>
              </a:rPr>
              <a:t>greenhead@westtynefederation.uk</a:t>
            </a:r>
            <a:endParaRPr lang="en-GB" dirty="0"/>
          </a:p>
          <a:p>
            <a:endParaRPr lang="en-GB" dirty="0"/>
          </a:p>
          <a:p>
            <a:endParaRPr lang="en-GB" dirty="0"/>
          </a:p>
        </p:txBody>
      </p:sp>
    </p:spTree>
    <p:extLst>
      <p:ext uri="{BB962C8B-B14F-4D97-AF65-F5344CB8AC3E}">
        <p14:creationId xmlns:p14="http://schemas.microsoft.com/office/powerpoint/2010/main" val="2790251853"/>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0155733_TF00199975_Win32" id="{5BEAFC2D-812C-4682-BCDB-D43A7E587D35}" vid="{5DE9A5E8-8837-42E3-9501-9504CD28F9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{89FF701D-F1B3-4B84-AE3C-541AEB37D487}tf00199975_win32</Template>
  <TotalTime>108</TotalTime>
  <Words>534</Words>
  <Application>Microsoft Office PowerPoint</Application>
  <PresentationFormat>Widescreen</PresentationFormat>
  <Paragraphs>103</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Baskerville</vt:lpstr>
      <vt:lpstr>Baskerville Old Face</vt:lpstr>
      <vt:lpstr>Calibri</vt:lpstr>
      <vt:lpstr>Comic Sans MS</vt:lpstr>
      <vt:lpstr>Gill Sans Light</vt:lpstr>
      <vt:lpstr>Gill Sans Nova</vt:lpstr>
      <vt:lpstr>Gill Sans Nova Light</vt:lpstr>
      <vt:lpstr>Office Theme</vt:lpstr>
      <vt:lpstr>Eden Class</vt:lpstr>
      <vt:lpstr>Useful Information</vt:lpstr>
      <vt:lpstr>“Play is the highest form of research.”</vt:lpstr>
      <vt:lpstr>School Website</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Eden Class</dc:title>
  <dc:creator>Louise Thompson</dc:creator>
  <cp:lastModifiedBy>Louise Thompson</cp:lastModifiedBy>
  <cp:revision>1</cp:revision>
  <dcterms:created xsi:type="dcterms:W3CDTF">2023-09-06T19:18:59Z</dcterms:created>
  <dcterms:modified xsi:type="dcterms:W3CDTF">2023-09-06T21:07:44Z</dcterms:modified>
</cp:coreProperties>
</file>